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94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43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26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94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41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3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2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00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3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21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34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64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8E62B1A-23F8-4577-A3F8-AA912FEF25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l="7890" t="13804" r="9307" b="7451"/>
          <a:stretch/>
        </p:blipFill>
        <p:spPr>
          <a:xfrm>
            <a:off x="2312900" y="0"/>
            <a:ext cx="9849836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EA57CED-01D7-4E4F-A04A-EEC4B510D55A}"/>
              </a:ext>
            </a:extLst>
          </p:cNvPr>
          <p:cNvSpPr txBox="1"/>
          <p:nvPr/>
        </p:nvSpPr>
        <p:spPr>
          <a:xfrm>
            <a:off x="0" y="0"/>
            <a:ext cx="532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b="1" dirty="0"/>
              <a:t>Route 26 Tuesday</a:t>
            </a:r>
            <a:endParaRPr lang="en-GB" sz="1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D5A0305-C7AF-43C3-A5E6-6499B984D5F8}"/>
              </a:ext>
            </a:extLst>
          </p:cNvPr>
          <p:cNvSpPr/>
          <p:nvPr/>
        </p:nvSpPr>
        <p:spPr>
          <a:xfrm rot="20987352">
            <a:off x="10866541" y="2491287"/>
            <a:ext cx="325993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2756985-5477-4A35-9E42-DBCB25554ACD}"/>
              </a:ext>
            </a:extLst>
          </p:cNvPr>
          <p:cNvSpPr/>
          <p:nvPr/>
        </p:nvSpPr>
        <p:spPr>
          <a:xfrm>
            <a:off x="11054418" y="1721224"/>
            <a:ext cx="257142" cy="215152"/>
          </a:xfrm>
          <a:custGeom>
            <a:avLst/>
            <a:gdLst>
              <a:gd name="connsiteX0" fmla="*/ 4443 w 257142"/>
              <a:gd name="connsiteY0" fmla="*/ 53788 h 215152"/>
              <a:gd name="connsiteX1" fmla="*/ 36716 w 257142"/>
              <a:gd name="connsiteY1" fmla="*/ 107576 h 215152"/>
              <a:gd name="connsiteX2" fmla="*/ 58231 w 257142"/>
              <a:gd name="connsiteY2" fmla="*/ 172122 h 215152"/>
              <a:gd name="connsiteX3" fmla="*/ 122777 w 257142"/>
              <a:gd name="connsiteY3" fmla="*/ 204395 h 215152"/>
              <a:gd name="connsiteX4" fmla="*/ 155050 w 257142"/>
              <a:gd name="connsiteY4" fmla="*/ 215152 h 215152"/>
              <a:gd name="connsiteX5" fmla="*/ 208838 w 257142"/>
              <a:gd name="connsiteY5" fmla="*/ 193637 h 215152"/>
              <a:gd name="connsiteX6" fmla="*/ 230354 w 257142"/>
              <a:gd name="connsiteY6" fmla="*/ 43030 h 215152"/>
              <a:gd name="connsiteX7" fmla="*/ 176566 w 257142"/>
              <a:gd name="connsiteY7" fmla="*/ 21515 h 215152"/>
              <a:gd name="connsiteX8" fmla="*/ 144293 w 257142"/>
              <a:gd name="connsiteY8" fmla="*/ 0 h 215152"/>
              <a:gd name="connsiteX9" fmla="*/ 4443 w 257142"/>
              <a:gd name="connsiteY9" fmla="*/ 53788 h 215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7142" h="215152">
                <a:moveTo>
                  <a:pt x="4443" y="53788"/>
                </a:moveTo>
                <a:cubicBezTo>
                  <a:pt x="-13486" y="71717"/>
                  <a:pt x="28064" y="88541"/>
                  <a:pt x="36716" y="107576"/>
                </a:cubicBezTo>
                <a:cubicBezTo>
                  <a:pt x="46101" y="128222"/>
                  <a:pt x="36716" y="164950"/>
                  <a:pt x="58231" y="172122"/>
                </a:cubicBezTo>
                <a:cubicBezTo>
                  <a:pt x="139357" y="199165"/>
                  <a:pt x="39353" y="162684"/>
                  <a:pt x="122777" y="204395"/>
                </a:cubicBezTo>
                <a:cubicBezTo>
                  <a:pt x="132919" y="209466"/>
                  <a:pt x="144292" y="211566"/>
                  <a:pt x="155050" y="215152"/>
                </a:cubicBezTo>
                <a:cubicBezTo>
                  <a:pt x="172979" y="207980"/>
                  <a:pt x="191566" y="202273"/>
                  <a:pt x="208838" y="193637"/>
                </a:cubicBezTo>
                <a:cubicBezTo>
                  <a:pt x="268964" y="163574"/>
                  <a:pt x="269153" y="133561"/>
                  <a:pt x="230354" y="43030"/>
                </a:cubicBezTo>
                <a:cubicBezTo>
                  <a:pt x="222747" y="25281"/>
                  <a:pt x="193838" y="30151"/>
                  <a:pt x="176566" y="21515"/>
                </a:cubicBezTo>
                <a:cubicBezTo>
                  <a:pt x="165002" y="15733"/>
                  <a:pt x="155051" y="7172"/>
                  <a:pt x="144293" y="0"/>
                </a:cubicBezTo>
                <a:cubicBezTo>
                  <a:pt x="23851" y="12043"/>
                  <a:pt x="22372" y="35859"/>
                  <a:pt x="4443" y="537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FB456B3-562B-4A53-A3D2-FDFADF7A815F}"/>
              </a:ext>
            </a:extLst>
          </p:cNvPr>
          <p:cNvSpPr/>
          <p:nvPr/>
        </p:nvSpPr>
        <p:spPr>
          <a:xfrm>
            <a:off x="10906175" y="700636"/>
            <a:ext cx="257142" cy="215152"/>
          </a:xfrm>
          <a:custGeom>
            <a:avLst/>
            <a:gdLst>
              <a:gd name="connsiteX0" fmla="*/ 4443 w 257142"/>
              <a:gd name="connsiteY0" fmla="*/ 53788 h 215152"/>
              <a:gd name="connsiteX1" fmla="*/ 36716 w 257142"/>
              <a:gd name="connsiteY1" fmla="*/ 107576 h 215152"/>
              <a:gd name="connsiteX2" fmla="*/ 58231 w 257142"/>
              <a:gd name="connsiteY2" fmla="*/ 172122 h 215152"/>
              <a:gd name="connsiteX3" fmla="*/ 122777 w 257142"/>
              <a:gd name="connsiteY3" fmla="*/ 204395 h 215152"/>
              <a:gd name="connsiteX4" fmla="*/ 155050 w 257142"/>
              <a:gd name="connsiteY4" fmla="*/ 215152 h 215152"/>
              <a:gd name="connsiteX5" fmla="*/ 208838 w 257142"/>
              <a:gd name="connsiteY5" fmla="*/ 193637 h 215152"/>
              <a:gd name="connsiteX6" fmla="*/ 230354 w 257142"/>
              <a:gd name="connsiteY6" fmla="*/ 43030 h 215152"/>
              <a:gd name="connsiteX7" fmla="*/ 176566 w 257142"/>
              <a:gd name="connsiteY7" fmla="*/ 21515 h 215152"/>
              <a:gd name="connsiteX8" fmla="*/ 144293 w 257142"/>
              <a:gd name="connsiteY8" fmla="*/ 0 h 215152"/>
              <a:gd name="connsiteX9" fmla="*/ 4443 w 257142"/>
              <a:gd name="connsiteY9" fmla="*/ 53788 h 215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7142" h="215152">
                <a:moveTo>
                  <a:pt x="4443" y="53788"/>
                </a:moveTo>
                <a:cubicBezTo>
                  <a:pt x="-13486" y="71717"/>
                  <a:pt x="28064" y="88541"/>
                  <a:pt x="36716" y="107576"/>
                </a:cubicBezTo>
                <a:cubicBezTo>
                  <a:pt x="46101" y="128222"/>
                  <a:pt x="36716" y="164950"/>
                  <a:pt x="58231" y="172122"/>
                </a:cubicBezTo>
                <a:cubicBezTo>
                  <a:pt x="139357" y="199165"/>
                  <a:pt x="39353" y="162684"/>
                  <a:pt x="122777" y="204395"/>
                </a:cubicBezTo>
                <a:cubicBezTo>
                  <a:pt x="132919" y="209466"/>
                  <a:pt x="144292" y="211566"/>
                  <a:pt x="155050" y="215152"/>
                </a:cubicBezTo>
                <a:cubicBezTo>
                  <a:pt x="172979" y="207980"/>
                  <a:pt x="191566" y="202273"/>
                  <a:pt x="208838" y="193637"/>
                </a:cubicBezTo>
                <a:cubicBezTo>
                  <a:pt x="268964" y="163574"/>
                  <a:pt x="269153" y="133561"/>
                  <a:pt x="230354" y="43030"/>
                </a:cubicBezTo>
                <a:cubicBezTo>
                  <a:pt x="222747" y="25281"/>
                  <a:pt x="193838" y="30151"/>
                  <a:pt x="176566" y="21515"/>
                </a:cubicBezTo>
                <a:cubicBezTo>
                  <a:pt x="165002" y="15733"/>
                  <a:pt x="155051" y="7172"/>
                  <a:pt x="144293" y="0"/>
                </a:cubicBezTo>
                <a:cubicBezTo>
                  <a:pt x="23851" y="12043"/>
                  <a:pt x="22372" y="35859"/>
                  <a:pt x="4443" y="537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E3E077-78ED-4CC0-B693-9200CC49DD8A}"/>
              </a:ext>
            </a:extLst>
          </p:cNvPr>
          <p:cNvSpPr/>
          <p:nvPr/>
        </p:nvSpPr>
        <p:spPr>
          <a:xfrm rot="3204337">
            <a:off x="3375079" y="6250416"/>
            <a:ext cx="433896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2C9C36-5FF5-4C44-A24E-3F5E98B37086}"/>
              </a:ext>
            </a:extLst>
          </p:cNvPr>
          <p:cNvSpPr txBox="1"/>
          <p:nvPr/>
        </p:nvSpPr>
        <p:spPr>
          <a:xfrm rot="20686309">
            <a:off x="3872640" y="5624376"/>
            <a:ext cx="155602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WOODLANDS RD (ALLEY PART)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9A0354-D172-4532-8D99-9149650B489C}"/>
              </a:ext>
            </a:extLst>
          </p:cNvPr>
          <p:cNvSpPr/>
          <p:nvPr/>
        </p:nvSpPr>
        <p:spPr>
          <a:xfrm rot="1658844">
            <a:off x="8164024" y="3395273"/>
            <a:ext cx="433896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6F15BB-8988-4A5F-804D-23779160B15D}"/>
              </a:ext>
            </a:extLst>
          </p:cNvPr>
          <p:cNvSpPr/>
          <p:nvPr/>
        </p:nvSpPr>
        <p:spPr>
          <a:xfrm rot="4099960">
            <a:off x="10473046" y="871302"/>
            <a:ext cx="138252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AB74273-10FF-457F-8719-47834F11B3D7}"/>
              </a:ext>
            </a:extLst>
          </p:cNvPr>
          <p:cNvSpPr/>
          <p:nvPr/>
        </p:nvSpPr>
        <p:spPr>
          <a:xfrm rot="20987352" flipV="1">
            <a:off x="11112350" y="2176237"/>
            <a:ext cx="167165" cy="17316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C28F107-7DEA-4EFB-A142-E32F9C5A2328}"/>
              </a:ext>
            </a:extLst>
          </p:cNvPr>
          <p:cNvSpPr/>
          <p:nvPr/>
        </p:nvSpPr>
        <p:spPr>
          <a:xfrm rot="20987352">
            <a:off x="10616595" y="2805052"/>
            <a:ext cx="184014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38D4332-8ED1-4F04-912B-7BBA4831DE2C}"/>
              </a:ext>
            </a:extLst>
          </p:cNvPr>
          <p:cNvSpPr/>
          <p:nvPr/>
        </p:nvSpPr>
        <p:spPr>
          <a:xfrm rot="20987352">
            <a:off x="10447088" y="2026432"/>
            <a:ext cx="184014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C752E73-937C-48DC-9B7C-A4A2469E3114}"/>
              </a:ext>
            </a:extLst>
          </p:cNvPr>
          <p:cNvSpPr txBox="1"/>
          <p:nvPr/>
        </p:nvSpPr>
        <p:spPr>
          <a:xfrm rot="3268965">
            <a:off x="3195769" y="6224084"/>
            <a:ext cx="8355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WOODLANDS RD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8872A6D-4DA2-CF1C-6D6E-DD91659133FA}"/>
              </a:ext>
            </a:extLst>
          </p:cNvPr>
          <p:cNvSpPr/>
          <p:nvPr/>
        </p:nvSpPr>
        <p:spPr>
          <a:xfrm>
            <a:off x="10673976" y="3077882"/>
            <a:ext cx="968189" cy="1452283"/>
          </a:xfrm>
          <a:custGeom>
            <a:avLst/>
            <a:gdLst>
              <a:gd name="connsiteX0" fmla="*/ 0 w 968189"/>
              <a:gd name="connsiteY0" fmla="*/ 794871 h 1452283"/>
              <a:gd name="connsiteX1" fmla="*/ 0 w 968189"/>
              <a:gd name="connsiteY1" fmla="*/ 794871 h 1452283"/>
              <a:gd name="connsiteX2" fmla="*/ 41836 w 968189"/>
              <a:gd name="connsiteY2" fmla="*/ 764989 h 1452283"/>
              <a:gd name="connsiteX3" fmla="*/ 83671 w 968189"/>
              <a:gd name="connsiteY3" fmla="*/ 741083 h 1452283"/>
              <a:gd name="connsiteX4" fmla="*/ 101600 w 968189"/>
              <a:gd name="connsiteY4" fmla="*/ 729130 h 1452283"/>
              <a:gd name="connsiteX5" fmla="*/ 185271 w 968189"/>
              <a:gd name="connsiteY5" fmla="*/ 633506 h 1452283"/>
              <a:gd name="connsiteX6" fmla="*/ 209177 w 968189"/>
              <a:gd name="connsiteY6" fmla="*/ 597647 h 1452283"/>
              <a:gd name="connsiteX7" fmla="*/ 251012 w 968189"/>
              <a:gd name="connsiteY7" fmla="*/ 484094 h 1452283"/>
              <a:gd name="connsiteX8" fmla="*/ 442259 w 968189"/>
              <a:gd name="connsiteY8" fmla="*/ 17930 h 1452283"/>
              <a:gd name="connsiteX9" fmla="*/ 956236 w 968189"/>
              <a:gd name="connsiteY9" fmla="*/ 0 h 1452283"/>
              <a:gd name="connsiteX10" fmla="*/ 968189 w 968189"/>
              <a:gd name="connsiteY10" fmla="*/ 245036 h 1452283"/>
              <a:gd name="connsiteX11" fmla="*/ 920377 w 968189"/>
              <a:gd name="connsiteY11" fmla="*/ 615577 h 1452283"/>
              <a:gd name="connsiteX12" fmla="*/ 627530 w 968189"/>
              <a:gd name="connsiteY12" fmla="*/ 944283 h 1452283"/>
              <a:gd name="connsiteX13" fmla="*/ 310777 w 968189"/>
              <a:gd name="connsiteY13" fmla="*/ 980142 h 1452283"/>
              <a:gd name="connsiteX14" fmla="*/ 346636 w 968189"/>
              <a:gd name="connsiteY14" fmla="*/ 1404471 h 1452283"/>
              <a:gd name="connsiteX15" fmla="*/ 173318 w 968189"/>
              <a:gd name="connsiteY15" fmla="*/ 1452283 h 1452283"/>
              <a:gd name="connsiteX16" fmla="*/ 0 w 968189"/>
              <a:gd name="connsiteY16" fmla="*/ 794871 h 1452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68189" h="1452283">
                <a:moveTo>
                  <a:pt x="0" y="794871"/>
                </a:moveTo>
                <a:lnTo>
                  <a:pt x="0" y="794871"/>
                </a:lnTo>
                <a:cubicBezTo>
                  <a:pt x="13945" y="784910"/>
                  <a:pt x="27420" y="774256"/>
                  <a:pt x="41836" y="764989"/>
                </a:cubicBezTo>
                <a:cubicBezTo>
                  <a:pt x="55346" y="756304"/>
                  <a:pt x="69899" y="749347"/>
                  <a:pt x="83671" y="741083"/>
                </a:cubicBezTo>
                <a:cubicBezTo>
                  <a:pt x="89830" y="737387"/>
                  <a:pt x="96337" y="734017"/>
                  <a:pt x="101600" y="729130"/>
                </a:cubicBezTo>
                <a:cubicBezTo>
                  <a:pt x="192672" y="644564"/>
                  <a:pt x="144982" y="693941"/>
                  <a:pt x="185271" y="633506"/>
                </a:cubicBezTo>
                <a:cubicBezTo>
                  <a:pt x="212744" y="592295"/>
                  <a:pt x="195672" y="624654"/>
                  <a:pt x="209177" y="597647"/>
                </a:cubicBezTo>
                <a:lnTo>
                  <a:pt x="251012" y="484094"/>
                </a:lnTo>
                <a:lnTo>
                  <a:pt x="442259" y="17930"/>
                </a:lnTo>
                <a:lnTo>
                  <a:pt x="956236" y="0"/>
                </a:lnTo>
                <a:lnTo>
                  <a:pt x="968189" y="245036"/>
                </a:lnTo>
                <a:lnTo>
                  <a:pt x="920377" y="615577"/>
                </a:lnTo>
                <a:lnTo>
                  <a:pt x="627530" y="944283"/>
                </a:lnTo>
                <a:lnTo>
                  <a:pt x="310777" y="980142"/>
                </a:lnTo>
                <a:lnTo>
                  <a:pt x="346636" y="1404471"/>
                </a:lnTo>
                <a:lnTo>
                  <a:pt x="173318" y="1452283"/>
                </a:lnTo>
                <a:lnTo>
                  <a:pt x="0" y="7948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0C2EB2-7929-3608-B827-B71E6CD96070}"/>
              </a:ext>
            </a:extLst>
          </p:cNvPr>
          <p:cNvSpPr/>
          <p:nvPr/>
        </p:nvSpPr>
        <p:spPr>
          <a:xfrm>
            <a:off x="7488518" y="412376"/>
            <a:ext cx="2725270" cy="2755153"/>
          </a:xfrm>
          <a:custGeom>
            <a:avLst/>
            <a:gdLst>
              <a:gd name="connsiteX0" fmla="*/ 2432423 w 2725270"/>
              <a:gd name="connsiteY0" fmla="*/ 460189 h 2755153"/>
              <a:gd name="connsiteX1" fmla="*/ 2342776 w 2725270"/>
              <a:gd name="connsiteY1" fmla="*/ 675342 h 2755153"/>
              <a:gd name="connsiteX2" fmla="*/ 2157506 w 2725270"/>
              <a:gd name="connsiteY2" fmla="*/ 860612 h 2755153"/>
              <a:gd name="connsiteX3" fmla="*/ 1978211 w 2725270"/>
              <a:gd name="connsiteY3" fmla="*/ 1010024 h 2755153"/>
              <a:gd name="connsiteX4" fmla="*/ 1769035 w 2725270"/>
              <a:gd name="connsiteY4" fmla="*/ 1159436 h 2755153"/>
              <a:gd name="connsiteX5" fmla="*/ 1524000 w 2725270"/>
              <a:gd name="connsiteY5" fmla="*/ 1392518 h 2755153"/>
              <a:gd name="connsiteX6" fmla="*/ 735106 w 2725270"/>
              <a:gd name="connsiteY6" fmla="*/ 2247153 h 2755153"/>
              <a:gd name="connsiteX7" fmla="*/ 400423 w 2725270"/>
              <a:gd name="connsiteY7" fmla="*/ 2629648 h 2755153"/>
              <a:gd name="connsiteX8" fmla="*/ 251011 w 2725270"/>
              <a:gd name="connsiteY8" fmla="*/ 2755153 h 2755153"/>
              <a:gd name="connsiteX9" fmla="*/ 23906 w 2725270"/>
              <a:gd name="connsiteY9" fmla="*/ 2713318 h 2755153"/>
              <a:gd name="connsiteX10" fmla="*/ 0 w 2725270"/>
              <a:gd name="connsiteY10" fmla="*/ 2522071 h 2755153"/>
              <a:gd name="connsiteX11" fmla="*/ 2049929 w 2725270"/>
              <a:gd name="connsiteY11" fmla="*/ 597648 h 2755153"/>
              <a:gd name="connsiteX12" fmla="*/ 1488141 w 2725270"/>
              <a:gd name="connsiteY12" fmla="*/ 137459 h 2755153"/>
              <a:gd name="connsiteX13" fmla="*/ 2683435 w 2725270"/>
              <a:gd name="connsiteY13" fmla="*/ 0 h 2755153"/>
              <a:gd name="connsiteX14" fmla="*/ 2725270 w 2725270"/>
              <a:gd name="connsiteY14" fmla="*/ 346636 h 2755153"/>
              <a:gd name="connsiteX15" fmla="*/ 2432423 w 2725270"/>
              <a:gd name="connsiteY15" fmla="*/ 460189 h 275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25270" h="2755153">
                <a:moveTo>
                  <a:pt x="2432423" y="460189"/>
                </a:moveTo>
                <a:lnTo>
                  <a:pt x="2342776" y="675342"/>
                </a:lnTo>
                <a:lnTo>
                  <a:pt x="2157506" y="860612"/>
                </a:lnTo>
                <a:lnTo>
                  <a:pt x="1978211" y="1010024"/>
                </a:lnTo>
                <a:lnTo>
                  <a:pt x="1769035" y="1159436"/>
                </a:lnTo>
                <a:lnTo>
                  <a:pt x="1524000" y="1392518"/>
                </a:lnTo>
                <a:lnTo>
                  <a:pt x="735106" y="2247153"/>
                </a:lnTo>
                <a:lnTo>
                  <a:pt x="400423" y="2629648"/>
                </a:lnTo>
                <a:lnTo>
                  <a:pt x="251011" y="2755153"/>
                </a:lnTo>
                <a:lnTo>
                  <a:pt x="23906" y="2713318"/>
                </a:lnTo>
                <a:lnTo>
                  <a:pt x="0" y="2522071"/>
                </a:lnTo>
                <a:lnTo>
                  <a:pt x="2049929" y="597648"/>
                </a:lnTo>
                <a:lnTo>
                  <a:pt x="1488141" y="137459"/>
                </a:lnTo>
                <a:lnTo>
                  <a:pt x="2683435" y="0"/>
                </a:lnTo>
                <a:lnTo>
                  <a:pt x="2725270" y="346636"/>
                </a:lnTo>
                <a:lnTo>
                  <a:pt x="2432423" y="4601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BB2AD1-7F8E-DE38-31C9-4E3CCDA98055}"/>
              </a:ext>
            </a:extLst>
          </p:cNvPr>
          <p:cNvSpPr txBox="1"/>
          <p:nvPr/>
        </p:nvSpPr>
        <p:spPr>
          <a:xfrm>
            <a:off x="9525" y="6606041"/>
            <a:ext cx="1085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26TU</a:t>
            </a:r>
          </a:p>
        </p:txBody>
      </p:sp>
    </p:spTree>
    <p:extLst>
      <p:ext uri="{BB962C8B-B14F-4D97-AF65-F5344CB8AC3E}">
        <p14:creationId xmlns:p14="http://schemas.microsoft.com/office/powerpoint/2010/main" val="3855728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Epsom &amp; Ewell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Sharpe</dc:creator>
  <cp:lastModifiedBy>Jon Sharpe</cp:lastModifiedBy>
  <cp:revision>35</cp:revision>
  <cp:lastPrinted>2022-03-17T10:53:56Z</cp:lastPrinted>
  <dcterms:created xsi:type="dcterms:W3CDTF">2020-10-29T07:58:15Z</dcterms:created>
  <dcterms:modified xsi:type="dcterms:W3CDTF">2026-03-06T12:25:51Z</dcterms:modified>
</cp:coreProperties>
</file>