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5380" autoAdjust="0"/>
  </p:normalViewPr>
  <p:slideViewPr>
    <p:cSldViewPr snapToGrid="0">
      <p:cViewPr varScale="1">
        <p:scale>
          <a:sx n="118" d="100"/>
          <a:sy n="118" d="100"/>
        </p:scale>
        <p:origin x="13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2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8174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84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615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07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5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257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195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804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5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63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5607C-D52A-4252-A437-C34E7E7CABB5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DD88D-1B1D-4126-BEC5-D3A86864B9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486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CF11D078-3E59-4722-BE23-DF7FFED690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680" t="1720" r="9780" b="2499"/>
          <a:stretch/>
        </p:blipFill>
        <p:spPr>
          <a:xfrm>
            <a:off x="1776047" y="-4612"/>
            <a:ext cx="4596619" cy="9148612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F0D3D0ED-CF21-4B10-9305-4B699123A412}"/>
              </a:ext>
            </a:extLst>
          </p:cNvPr>
          <p:cNvSpPr txBox="1"/>
          <p:nvPr/>
        </p:nvSpPr>
        <p:spPr>
          <a:xfrm>
            <a:off x="3020" y="8894456"/>
            <a:ext cx="15597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1000" dirty="0"/>
              <a:t> 26WE</a:t>
            </a:r>
            <a:endParaRPr lang="en-GB" sz="1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E24933-0302-498A-B187-4A2F5E8E36C3}"/>
              </a:ext>
            </a:extLst>
          </p:cNvPr>
          <p:cNvSpPr txBox="1"/>
          <p:nvPr/>
        </p:nvSpPr>
        <p:spPr>
          <a:xfrm rot="2983698">
            <a:off x="5708651" y="5699552"/>
            <a:ext cx="10978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dirty="0"/>
              <a:t>DERBY STABLES ROAD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A7AEA7A-3981-427C-846A-B60DFA3B1F45}"/>
              </a:ext>
            </a:extLst>
          </p:cNvPr>
          <p:cNvSpPr/>
          <p:nvPr/>
        </p:nvSpPr>
        <p:spPr>
          <a:xfrm rot="1834200">
            <a:off x="3542102" y="8522272"/>
            <a:ext cx="635269" cy="4188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B6D2978B-5843-4AAA-BB29-1EF564A36D7A}"/>
              </a:ext>
            </a:extLst>
          </p:cNvPr>
          <p:cNvSpPr/>
          <p:nvPr/>
        </p:nvSpPr>
        <p:spPr>
          <a:xfrm>
            <a:off x="2519197" y="8028584"/>
            <a:ext cx="302380" cy="322936"/>
          </a:xfrm>
          <a:custGeom>
            <a:avLst/>
            <a:gdLst>
              <a:gd name="connsiteX0" fmla="*/ 6289 w 302380"/>
              <a:gd name="connsiteY0" fmla="*/ 9427 h 322936"/>
              <a:gd name="connsiteX1" fmla="*/ 23706 w 302380"/>
              <a:gd name="connsiteY1" fmla="*/ 122639 h 322936"/>
              <a:gd name="connsiteX2" fmla="*/ 32414 w 302380"/>
              <a:gd name="connsiteY2" fmla="*/ 157473 h 322936"/>
              <a:gd name="connsiteX3" fmla="*/ 49832 w 302380"/>
              <a:gd name="connsiteY3" fmla="*/ 174890 h 322936"/>
              <a:gd name="connsiteX4" fmla="*/ 75957 w 302380"/>
              <a:gd name="connsiteY4" fmla="*/ 227142 h 322936"/>
              <a:gd name="connsiteX5" fmla="*/ 136917 w 302380"/>
              <a:gd name="connsiteY5" fmla="*/ 314227 h 322936"/>
              <a:gd name="connsiteX6" fmla="*/ 163043 w 302380"/>
              <a:gd name="connsiteY6" fmla="*/ 322936 h 322936"/>
              <a:gd name="connsiteX7" fmla="*/ 250129 w 302380"/>
              <a:gd name="connsiteY7" fmla="*/ 314227 h 322936"/>
              <a:gd name="connsiteX8" fmla="*/ 276254 w 302380"/>
              <a:gd name="connsiteY8" fmla="*/ 261976 h 322936"/>
              <a:gd name="connsiteX9" fmla="*/ 293672 w 302380"/>
              <a:gd name="connsiteY9" fmla="*/ 201016 h 322936"/>
              <a:gd name="connsiteX10" fmla="*/ 302380 w 302380"/>
              <a:gd name="connsiteY10" fmla="*/ 174890 h 322936"/>
              <a:gd name="connsiteX11" fmla="*/ 276254 w 302380"/>
              <a:gd name="connsiteY11" fmla="*/ 96513 h 322936"/>
              <a:gd name="connsiteX12" fmla="*/ 258837 w 302380"/>
              <a:gd name="connsiteY12" fmla="*/ 70387 h 322936"/>
              <a:gd name="connsiteX13" fmla="*/ 163043 w 302380"/>
              <a:gd name="connsiteY13" fmla="*/ 35553 h 322936"/>
              <a:gd name="connsiteX14" fmla="*/ 110792 w 302380"/>
              <a:gd name="connsiteY14" fmla="*/ 26845 h 322936"/>
              <a:gd name="connsiteX15" fmla="*/ 6289 w 302380"/>
              <a:gd name="connsiteY15" fmla="*/ 9427 h 322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02380" h="322936">
                <a:moveTo>
                  <a:pt x="6289" y="9427"/>
                </a:moveTo>
                <a:cubicBezTo>
                  <a:pt x="-8225" y="25393"/>
                  <a:pt x="4391" y="55037"/>
                  <a:pt x="23706" y="122639"/>
                </a:cubicBezTo>
                <a:cubicBezTo>
                  <a:pt x="26994" y="134147"/>
                  <a:pt x="27061" y="146768"/>
                  <a:pt x="32414" y="157473"/>
                </a:cubicBezTo>
                <a:cubicBezTo>
                  <a:pt x="36086" y="164817"/>
                  <a:pt x="44026" y="169084"/>
                  <a:pt x="49832" y="174890"/>
                </a:cubicBezTo>
                <a:cubicBezTo>
                  <a:pt x="66783" y="225748"/>
                  <a:pt x="47823" y="176501"/>
                  <a:pt x="75957" y="227142"/>
                </a:cubicBezTo>
                <a:cubicBezTo>
                  <a:pt x="100424" y="271182"/>
                  <a:pt x="95906" y="284933"/>
                  <a:pt x="136917" y="314227"/>
                </a:cubicBezTo>
                <a:cubicBezTo>
                  <a:pt x="144387" y="319563"/>
                  <a:pt x="154334" y="320033"/>
                  <a:pt x="163043" y="322936"/>
                </a:cubicBezTo>
                <a:cubicBezTo>
                  <a:pt x="192072" y="320033"/>
                  <a:pt x="224443" y="328058"/>
                  <a:pt x="250129" y="314227"/>
                </a:cubicBezTo>
                <a:cubicBezTo>
                  <a:pt x="267274" y="304995"/>
                  <a:pt x="269264" y="280151"/>
                  <a:pt x="276254" y="261976"/>
                </a:cubicBezTo>
                <a:cubicBezTo>
                  <a:pt x="283840" y="242251"/>
                  <a:pt x="287599" y="221258"/>
                  <a:pt x="293672" y="201016"/>
                </a:cubicBezTo>
                <a:cubicBezTo>
                  <a:pt x="296310" y="192223"/>
                  <a:pt x="299477" y="183599"/>
                  <a:pt x="302380" y="174890"/>
                </a:cubicBezTo>
                <a:cubicBezTo>
                  <a:pt x="293671" y="148764"/>
                  <a:pt x="286846" y="121934"/>
                  <a:pt x="276254" y="96513"/>
                </a:cubicBezTo>
                <a:cubicBezTo>
                  <a:pt x="272228" y="86852"/>
                  <a:pt x="266238" y="77788"/>
                  <a:pt x="258837" y="70387"/>
                </a:cubicBezTo>
                <a:cubicBezTo>
                  <a:pt x="234702" y="46251"/>
                  <a:pt x="192761" y="40506"/>
                  <a:pt x="163043" y="35553"/>
                </a:cubicBezTo>
                <a:lnTo>
                  <a:pt x="110792" y="26845"/>
                </a:lnTo>
                <a:cubicBezTo>
                  <a:pt x="50751" y="-3176"/>
                  <a:pt x="20803" y="-6539"/>
                  <a:pt x="6289" y="942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C04D54D6-5CD7-4D22-89D8-C34D57A0C343}"/>
              </a:ext>
            </a:extLst>
          </p:cNvPr>
          <p:cNvSpPr/>
          <p:nvPr/>
        </p:nvSpPr>
        <p:spPr>
          <a:xfrm>
            <a:off x="2508069" y="4578782"/>
            <a:ext cx="1036320" cy="1220510"/>
          </a:xfrm>
          <a:custGeom>
            <a:avLst/>
            <a:gdLst>
              <a:gd name="connsiteX0" fmla="*/ 69668 w 1036320"/>
              <a:gd name="connsiteY0" fmla="*/ 19344 h 1220510"/>
              <a:gd name="connsiteX1" fmla="*/ 69668 w 1036320"/>
              <a:gd name="connsiteY1" fmla="*/ 341561 h 1220510"/>
              <a:gd name="connsiteX2" fmla="*/ 26125 w 1036320"/>
              <a:gd name="connsiteY2" fmla="*/ 411229 h 1220510"/>
              <a:gd name="connsiteX3" fmla="*/ 17417 w 1036320"/>
              <a:gd name="connsiteY3" fmla="*/ 446064 h 1220510"/>
              <a:gd name="connsiteX4" fmla="*/ 0 w 1036320"/>
              <a:gd name="connsiteY4" fmla="*/ 480898 h 1220510"/>
              <a:gd name="connsiteX5" fmla="*/ 17417 w 1036320"/>
              <a:gd name="connsiteY5" fmla="*/ 515732 h 1220510"/>
              <a:gd name="connsiteX6" fmla="*/ 148045 w 1036320"/>
              <a:gd name="connsiteY6" fmla="*/ 541858 h 1220510"/>
              <a:gd name="connsiteX7" fmla="*/ 174171 w 1036320"/>
              <a:gd name="connsiteY7" fmla="*/ 637652 h 1220510"/>
              <a:gd name="connsiteX8" fmla="*/ 148045 w 1036320"/>
              <a:gd name="connsiteY8" fmla="*/ 646361 h 1220510"/>
              <a:gd name="connsiteX9" fmla="*/ 113211 w 1036320"/>
              <a:gd name="connsiteY9" fmla="*/ 663778 h 1220510"/>
              <a:gd name="connsiteX10" fmla="*/ 121920 w 1036320"/>
              <a:gd name="connsiteY10" fmla="*/ 689904 h 1220510"/>
              <a:gd name="connsiteX11" fmla="*/ 330925 w 1036320"/>
              <a:gd name="connsiteY11" fmla="*/ 742155 h 1220510"/>
              <a:gd name="connsiteX12" fmla="*/ 322217 w 1036320"/>
              <a:gd name="connsiteY12" fmla="*/ 820532 h 1220510"/>
              <a:gd name="connsiteX13" fmla="*/ 383177 w 1036320"/>
              <a:gd name="connsiteY13" fmla="*/ 1160167 h 1220510"/>
              <a:gd name="connsiteX14" fmla="*/ 461554 w 1036320"/>
              <a:gd name="connsiteY14" fmla="*/ 1195001 h 1220510"/>
              <a:gd name="connsiteX15" fmla="*/ 557348 w 1036320"/>
              <a:gd name="connsiteY15" fmla="*/ 1212418 h 1220510"/>
              <a:gd name="connsiteX16" fmla="*/ 966651 w 1036320"/>
              <a:gd name="connsiteY16" fmla="*/ 1160167 h 1220510"/>
              <a:gd name="connsiteX17" fmla="*/ 984068 w 1036320"/>
              <a:gd name="connsiteY17" fmla="*/ 1134041 h 1220510"/>
              <a:gd name="connsiteX18" fmla="*/ 1018902 w 1036320"/>
              <a:gd name="connsiteY18" fmla="*/ 855367 h 1220510"/>
              <a:gd name="connsiteX19" fmla="*/ 1036320 w 1036320"/>
              <a:gd name="connsiteY19" fmla="*/ 594109 h 1220510"/>
              <a:gd name="connsiteX20" fmla="*/ 1027611 w 1036320"/>
              <a:gd name="connsiteY20" fmla="*/ 341561 h 1220510"/>
              <a:gd name="connsiteX21" fmla="*/ 1018902 w 1036320"/>
              <a:gd name="connsiteY21" fmla="*/ 306727 h 1220510"/>
              <a:gd name="connsiteX22" fmla="*/ 1001485 w 1036320"/>
              <a:gd name="connsiteY22" fmla="*/ 280601 h 1220510"/>
              <a:gd name="connsiteX23" fmla="*/ 984068 w 1036320"/>
              <a:gd name="connsiteY23" fmla="*/ 237058 h 1220510"/>
              <a:gd name="connsiteX24" fmla="*/ 923108 w 1036320"/>
              <a:gd name="connsiteY24" fmla="*/ 167389 h 1220510"/>
              <a:gd name="connsiteX25" fmla="*/ 879565 w 1036320"/>
              <a:gd name="connsiteY25" fmla="*/ 149972 h 1220510"/>
              <a:gd name="connsiteX26" fmla="*/ 818605 w 1036320"/>
              <a:gd name="connsiteY26" fmla="*/ 123847 h 1220510"/>
              <a:gd name="connsiteX27" fmla="*/ 792480 w 1036320"/>
              <a:gd name="connsiteY27" fmla="*/ 106429 h 1220510"/>
              <a:gd name="connsiteX28" fmla="*/ 566057 w 1036320"/>
              <a:gd name="connsiteY28" fmla="*/ 106429 h 1220510"/>
              <a:gd name="connsiteX29" fmla="*/ 478971 w 1036320"/>
              <a:gd name="connsiteY29" fmla="*/ 115138 h 1220510"/>
              <a:gd name="connsiteX30" fmla="*/ 426720 w 1036320"/>
              <a:gd name="connsiteY30" fmla="*/ 132555 h 1220510"/>
              <a:gd name="connsiteX31" fmla="*/ 278674 w 1036320"/>
              <a:gd name="connsiteY31" fmla="*/ 123847 h 1220510"/>
              <a:gd name="connsiteX32" fmla="*/ 269965 w 1036320"/>
              <a:gd name="connsiteY32" fmla="*/ 176098 h 1220510"/>
              <a:gd name="connsiteX33" fmla="*/ 209005 w 1036320"/>
              <a:gd name="connsiteY33" fmla="*/ 167389 h 1220510"/>
              <a:gd name="connsiteX34" fmla="*/ 165462 w 1036320"/>
              <a:gd name="connsiteY34" fmla="*/ 123847 h 1220510"/>
              <a:gd name="connsiteX35" fmla="*/ 148045 w 1036320"/>
              <a:gd name="connsiteY35" fmla="*/ 106429 h 1220510"/>
              <a:gd name="connsiteX36" fmla="*/ 130628 w 1036320"/>
              <a:gd name="connsiteY36" fmla="*/ 71595 h 1220510"/>
              <a:gd name="connsiteX37" fmla="*/ 69668 w 1036320"/>
              <a:gd name="connsiteY37" fmla="*/ 19344 h 12205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36320" h="1220510">
                <a:moveTo>
                  <a:pt x="69668" y="19344"/>
                </a:moveTo>
                <a:cubicBezTo>
                  <a:pt x="59508" y="64338"/>
                  <a:pt x="89629" y="102036"/>
                  <a:pt x="69668" y="341561"/>
                </a:cubicBezTo>
                <a:cubicBezTo>
                  <a:pt x="68174" y="359493"/>
                  <a:pt x="34981" y="399421"/>
                  <a:pt x="26125" y="411229"/>
                </a:cubicBezTo>
                <a:cubicBezTo>
                  <a:pt x="23222" y="422841"/>
                  <a:pt x="21619" y="434857"/>
                  <a:pt x="17417" y="446064"/>
                </a:cubicBezTo>
                <a:cubicBezTo>
                  <a:pt x="12859" y="458219"/>
                  <a:pt x="0" y="467916"/>
                  <a:pt x="0" y="480898"/>
                </a:cubicBezTo>
                <a:cubicBezTo>
                  <a:pt x="0" y="493880"/>
                  <a:pt x="7032" y="507943"/>
                  <a:pt x="17417" y="515732"/>
                </a:cubicBezTo>
                <a:cubicBezTo>
                  <a:pt x="44265" y="535868"/>
                  <a:pt x="123499" y="539130"/>
                  <a:pt x="148045" y="541858"/>
                </a:cubicBezTo>
                <a:cubicBezTo>
                  <a:pt x="169949" y="574713"/>
                  <a:pt x="201935" y="596006"/>
                  <a:pt x="174171" y="637652"/>
                </a:cubicBezTo>
                <a:cubicBezTo>
                  <a:pt x="169079" y="645290"/>
                  <a:pt x="156483" y="642745"/>
                  <a:pt x="148045" y="646361"/>
                </a:cubicBezTo>
                <a:cubicBezTo>
                  <a:pt x="136113" y="651475"/>
                  <a:pt x="124822" y="657972"/>
                  <a:pt x="113211" y="663778"/>
                </a:cubicBezTo>
                <a:cubicBezTo>
                  <a:pt x="116114" y="672487"/>
                  <a:pt x="116584" y="682434"/>
                  <a:pt x="121920" y="689904"/>
                </a:cubicBezTo>
                <a:cubicBezTo>
                  <a:pt x="174599" y="763654"/>
                  <a:pt x="223604" y="731423"/>
                  <a:pt x="330925" y="742155"/>
                </a:cubicBezTo>
                <a:cubicBezTo>
                  <a:pt x="328022" y="768281"/>
                  <a:pt x="321023" y="794273"/>
                  <a:pt x="322217" y="820532"/>
                </a:cubicBezTo>
                <a:cubicBezTo>
                  <a:pt x="324499" y="870746"/>
                  <a:pt x="280302" y="1096859"/>
                  <a:pt x="383177" y="1160167"/>
                </a:cubicBezTo>
                <a:cubicBezTo>
                  <a:pt x="407526" y="1175151"/>
                  <a:pt x="434170" y="1186786"/>
                  <a:pt x="461554" y="1195001"/>
                </a:cubicBezTo>
                <a:cubicBezTo>
                  <a:pt x="492640" y="1204327"/>
                  <a:pt x="525417" y="1206612"/>
                  <a:pt x="557348" y="1212418"/>
                </a:cubicBezTo>
                <a:cubicBezTo>
                  <a:pt x="717990" y="1204582"/>
                  <a:pt x="853430" y="1259236"/>
                  <a:pt x="966651" y="1160167"/>
                </a:cubicBezTo>
                <a:cubicBezTo>
                  <a:pt x="974528" y="1153275"/>
                  <a:pt x="978262" y="1142750"/>
                  <a:pt x="984068" y="1134041"/>
                </a:cubicBezTo>
                <a:cubicBezTo>
                  <a:pt x="1021812" y="1001937"/>
                  <a:pt x="998676" y="1098081"/>
                  <a:pt x="1018902" y="855367"/>
                </a:cubicBezTo>
                <a:cubicBezTo>
                  <a:pt x="1034571" y="667341"/>
                  <a:pt x="1022551" y="855716"/>
                  <a:pt x="1036320" y="594109"/>
                </a:cubicBezTo>
                <a:cubicBezTo>
                  <a:pt x="1033417" y="509926"/>
                  <a:pt x="1032707" y="425639"/>
                  <a:pt x="1027611" y="341561"/>
                </a:cubicBezTo>
                <a:cubicBezTo>
                  <a:pt x="1026887" y="329614"/>
                  <a:pt x="1023617" y="317728"/>
                  <a:pt x="1018902" y="306727"/>
                </a:cubicBezTo>
                <a:cubicBezTo>
                  <a:pt x="1014779" y="297107"/>
                  <a:pt x="1006166" y="289963"/>
                  <a:pt x="1001485" y="280601"/>
                </a:cubicBezTo>
                <a:cubicBezTo>
                  <a:pt x="994494" y="266619"/>
                  <a:pt x="991660" y="250723"/>
                  <a:pt x="984068" y="237058"/>
                </a:cubicBezTo>
                <a:cubicBezTo>
                  <a:pt x="974629" y="220068"/>
                  <a:pt x="938178" y="177436"/>
                  <a:pt x="923108" y="167389"/>
                </a:cubicBezTo>
                <a:cubicBezTo>
                  <a:pt x="910101" y="158718"/>
                  <a:pt x="893850" y="156321"/>
                  <a:pt x="879565" y="149972"/>
                </a:cubicBezTo>
                <a:cubicBezTo>
                  <a:pt x="815001" y="121277"/>
                  <a:pt x="872263" y="141732"/>
                  <a:pt x="818605" y="123847"/>
                </a:cubicBezTo>
                <a:cubicBezTo>
                  <a:pt x="809897" y="118041"/>
                  <a:pt x="802280" y="110104"/>
                  <a:pt x="792480" y="106429"/>
                </a:cubicBezTo>
                <a:cubicBezTo>
                  <a:pt x="731909" y="83714"/>
                  <a:pt x="587188" y="105423"/>
                  <a:pt x="566057" y="106429"/>
                </a:cubicBezTo>
                <a:cubicBezTo>
                  <a:pt x="537028" y="109332"/>
                  <a:pt x="507645" y="109762"/>
                  <a:pt x="478971" y="115138"/>
                </a:cubicBezTo>
                <a:cubicBezTo>
                  <a:pt x="460926" y="118521"/>
                  <a:pt x="426720" y="132555"/>
                  <a:pt x="426720" y="132555"/>
                </a:cubicBezTo>
                <a:cubicBezTo>
                  <a:pt x="377371" y="129652"/>
                  <a:pt x="326305" y="110616"/>
                  <a:pt x="278674" y="123847"/>
                </a:cubicBezTo>
                <a:cubicBezTo>
                  <a:pt x="261661" y="128573"/>
                  <a:pt x="284938" y="166740"/>
                  <a:pt x="269965" y="176098"/>
                </a:cubicBezTo>
                <a:cubicBezTo>
                  <a:pt x="252559" y="186977"/>
                  <a:pt x="229325" y="170292"/>
                  <a:pt x="209005" y="167389"/>
                </a:cubicBezTo>
                <a:cubicBezTo>
                  <a:pt x="164222" y="137533"/>
                  <a:pt x="198636" y="165314"/>
                  <a:pt x="165462" y="123847"/>
                </a:cubicBezTo>
                <a:cubicBezTo>
                  <a:pt x="160333" y="117436"/>
                  <a:pt x="152599" y="113261"/>
                  <a:pt x="148045" y="106429"/>
                </a:cubicBezTo>
                <a:cubicBezTo>
                  <a:pt x="140844" y="95627"/>
                  <a:pt x="137307" y="82727"/>
                  <a:pt x="130628" y="71595"/>
                </a:cubicBezTo>
                <a:cubicBezTo>
                  <a:pt x="96379" y="14513"/>
                  <a:pt x="79828" y="-25650"/>
                  <a:pt x="69668" y="1934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3532D03-FD3D-4456-A7D7-B6B1F487B515}"/>
              </a:ext>
            </a:extLst>
          </p:cNvPr>
          <p:cNvSpPr txBox="1"/>
          <p:nvPr/>
        </p:nvSpPr>
        <p:spPr>
          <a:xfrm rot="20896093">
            <a:off x="2191374" y="5152629"/>
            <a:ext cx="129027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b="1" dirty="0"/>
              <a:t>OLD BARN ROAD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9EEAE30-E228-4136-9176-B2D60C21D54C}"/>
              </a:ext>
            </a:extLst>
          </p:cNvPr>
          <p:cNvSpPr/>
          <p:nvPr/>
        </p:nvSpPr>
        <p:spPr>
          <a:xfrm rot="8278586">
            <a:off x="3472362" y="3034801"/>
            <a:ext cx="433896" cy="5019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BC126EE-B312-45BD-A1B1-3BF3CDB0BF3E}"/>
              </a:ext>
            </a:extLst>
          </p:cNvPr>
          <p:cNvSpPr txBox="1"/>
          <p:nvPr/>
        </p:nvSpPr>
        <p:spPr>
          <a:xfrm>
            <a:off x="4566221" y="7270808"/>
            <a:ext cx="586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SADDLERS WAY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40F4A4D-E360-4E5F-A5DE-EE6607EA4333}"/>
              </a:ext>
            </a:extLst>
          </p:cNvPr>
          <p:cNvSpPr txBox="1"/>
          <p:nvPr/>
        </p:nvSpPr>
        <p:spPr>
          <a:xfrm>
            <a:off x="4831836" y="7405790"/>
            <a:ext cx="586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STRAND CLOSE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E38EA3A-3628-4615-9253-E9DD27E11C21}"/>
              </a:ext>
            </a:extLst>
          </p:cNvPr>
          <p:cNvSpPr txBox="1"/>
          <p:nvPr/>
        </p:nvSpPr>
        <p:spPr>
          <a:xfrm>
            <a:off x="4915155" y="8918459"/>
            <a:ext cx="6894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MANNAMEAD CLOSE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802B399-FE34-4106-A7D9-AC30AD74EB60}"/>
              </a:ext>
            </a:extLst>
          </p:cNvPr>
          <p:cNvSpPr txBox="1"/>
          <p:nvPr/>
        </p:nvSpPr>
        <p:spPr>
          <a:xfrm>
            <a:off x="5289043" y="7558190"/>
            <a:ext cx="586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STABLE CLOSE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70BB257-55A7-494A-AC20-DDCFF411EEBD}"/>
              </a:ext>
            </a:extLst>
          </p:cNvPr>
          <p:cNvSpPr txBox="1"/>
          <p:nvPr/>
        </p:nvSpPr>
        <p:spPr>
          <a:xfrm>
            <a:off x="5604559" y="7713710"/>
            <a:ext cx="5863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" b="1" dirty="0"/>
              <a:t>SPENCER CLOSE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3AF7D7D-3605-41AE-BED9-C2A2E29DB052}"/>
              </a:ext>
            </a:extLst>
          </p:cNvPr>
          <p:cNvCxnSpPr>
            <a:cxnSpLocks/>
          </p:cNvCxnSpPr>
          <p:nvPr/>
        </p:nvCxnSpPr>
        <p:spPr>
          <a:xfrm flipH="1">
            <a:off x="4619172" y="7524503"/>
            <a:ext cx="109582" cy="808264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101F4746-E898-4AD4-B083-F8F7D315A332}"/>
              </a:ext>
            </a:extLst>
          </p:cNvPr>
          <p:cNvCxnSpPr>
            <a:cxnSpLocks/>
          </p:cNvCxnSpPr>
          <p:nvPr/>
        </p:nvCxnSpPr>
        <p:spPr>
          <a:xfrm flipH="1">
            <a:off x="4762863" y="7682789"/>
            <a:ext cx="191244" cy="706580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907C8B0A-3466-4ECC-8B3A-978F043889D3}"/>
              </a:ext>
            </a:extLst>
          </p:cNvPr>
          <p:cNvCxnSpPr>
            <a:cxnSpLocks/>
          </p:cNvCxnSpPr>
          <p:nvPr/>
        </p:nvCxnSpPr>
        <p:spPr>
          <a:xfrm flipH="1">
            <a:off x="5398594" y="7817771"/>
            <a:ext cx="70693" cy="815447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45DF329-7345-4575-BCA3-3B056CEB2BB1}"/>
              </a:ext>
            </a:extLst>
          </p:cNvPr>
          <p:cNvCxnSpPr>
            <a:cxnSpLocks/>
          </p:cNvCxnSpPr>
          <p:nvPr/>
        </p:nvCxnSpPr>
        <p:spPr>
          <a:xfrm flipH="1">
            <a:off x="5529218" y="7972692"/>
            <a:ext cx="229412" cy="695356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E7EEC9CF-D6E3-4775-80F7-20857A2E3449}"/>
              </a:ext>
            </a:extLst>
          </p:cNvPr>
          <p:cNvCxnSpPr>
            <a:cxnSpLocks/>
          </p:cNvCxnSpPr>
          <p:nvPr/>
        </p:nvCxnSpPr>
        <p:spPr>
          <a:xfrm flipH="1" flipV="1">
            <a:off x="5034476" y="8641922"/>
            <a:ext cx="90519" cy="300916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F4457F3-71B1-0950-7207-FF02B61C569C}"/>
              </a:ext>
            </a:extLst>
          </p:cNvPr>
          <p:cNvSpPr txBox="1"/>
          <p:nvPr/>
        </p:nvSpPr>
        <p:spPr>
          <a:xfrm>
            <a:off x="828" y="828"/>
            <a:ext cx="532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b="1" dirty="0"/>
              <a:t>Route 26 Wednesday</a:t>
            </a:r>
            <a:endParaRPr lang="cy-GB" sz="1100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B9096F8F-E635-79D0-79FA-CA0352857396}"/>
              </a:ext>
            </a:extLst>
          </p:cNvPr>
          <p:cNvSpPr/>
          <p:nvPr/>
        </p:nvSpPr>
        <p:spPr>
          <a:xfrm>
            <a:off x="1655481" y="1293341"/>
            <a:ext cx="4226335" cy="4572000"/>
          </a:xfrm>
          <a:custGeom>
            <a:avLst/>
            <a:gdLst>
              <a:gd name="connsiteX0" fmla="*/ 824108 w 4226335"/>
              <a:gd name="connsiteY0" fmla="*/ 2743200 h 4572000"/>
              <a:gd name="connsiteX1" fmla="*/ 881773 w 4226335"/>
              <a:gd name="connsiteY1" fmla="*/ 2644345 h 4572000"/>
              <a:gd name="connsiteX2" fmla="*/ 898249 w 4226335"/>
              <a:gd name="connsiteY2" fmla="*/ 2487827 h 4572000"/>
              <a:gd name="connsiteX3" fmla="*/ 906487 w 4226335"/>
              <a:gd name="connsiteY3" fmla="*/ 2463113 h 4572000"/>
              <a:gd name="connsiteX4" fmla="*/ 939438 w 4226335"/>
              <a:gd name="connsiteY4" fmla="*/ 2405448 h 4572000"/>
              <a:gd name="connsiteX5" fmla="*/ 972389 w 4226335"/>
              <a:gd name="connsiteY5" fmla="*/ 2364259 h 4572000"/>
              <a:gd name="connsiteX6" fmla="*/ 988865 w 4226335"/>
              <a:gd name="connsiteY6" fmla="*/ 2339545 h 4572000"/>
              <a:gd name="connsiteX7" fmla="*/ 1021816 w 4226335"/>
              <a:gd name="connsiteY7" fmla="*/ 2314832 h 4572000"/>
              <a:gd name="connsiteX8" fmla="*/ 1046530 w 4226335"/>
              <a:gd name="connsiteY8" fmla="*/ 2290118 h 4572000"/>
              <a:gd name="connsiteX9" fmla="*/ 1104195 w 4226335"/>
              <a:gd name="connsiteY9" fmla="*/ 2273643 h 4572000"/>
              <a:gd name="connsiteX10" fmla="*/ 1211287 w 4226335"/>
              <a:gd name="connsiteY10" fmla="*/ 2215978 h 4572000"/>
              <a:gd name="connsiteX11" fmla="*/ 1252476 w 4226335"/>
              <a:gd name="connsiteY11" fmla="*/ 2191264 h 4572000"/>
              <a:gd name="connsiteX12" fmla="*/ 1310141 w 4226335"/>
              <a:gd name="connsiteY12" fmla="*/ 2125362 h 4572000"/>
              <a:gd name="connsiteX13" fmla="*/ 1334854 w 4226335"/>
              <a:gd name="connsiteY13" fmla="*/ 2100648 h 4572000"/>
              <a:gd name="connsiteX14" fmla="*/ 1367805 w 4226335"/>
              <a:gd name="connsiteY14" fmla="*/ 2034745 h 4572000"/>
              <a:gd name="connsiteX15" fmla="*/ 1384281 w 4226335"/>
              <a:gd name="connsiteY15" fmla="*/ 2010032 h 4572000"/>
              <a:gd name="connsiteX16" fmla="*/ 1433708 w 4226335"/>
              <a:gd name="connsiteY16" fmla="*/ 1960605 h 4572000"/>
              <a:gd name="connsiteX17" fmla="*/ 1483135 w 4226335"/>
              <a:gd name="connsiteY17" fmla="*/ 1911178 h 4572000"/>
              <a:gd name="connsiteX18" fmla="*/ 1516087 w 4226335"/>
              <a:gd name="connsiteY18" fmla="*/ 1861751 h 4572000"/>
              <a:gd name="connsiteX19" fmla="*/ 1532562 w 4226335"/>
              <a:gd name="connsiteY19" fmla="*/ 1837037 h 4572000"/>
              <a:gd name="connsiteX20" fmla="*/ 1557276 w 4226335"/>
              <a:gd name="connsiteY20" fmla="*/ 1804086 h 4572000"/>
              <a:gd name="connsiteX21" fmla="*/ 1565514 w 4226335"/>
              <a:gd name="connsiteY21" fmla="*/ 1779373 h 4572000"/>
              <a:gd name="connsiteX22" fmla="*/ 1598465 w 4226335"/>
              <a:gd name="connsiteY22" fmla="*/ 1754659 h 4572000"/>
              <a:gd name="connsiteX23" fmla="*/ 1689081 w 4226335"/>
              <a:gd name="connsiteY23" fmla="*/ 1721708 h 4572000"/>
              <a:gd name="connsiteX24" fmla="*/ 1738508 w 4226335"/>
              <a:gd name="connsiteY24" fmla="*/ 1705232 h 4572000"/>
              <a:gd name="connsiteX25" fmla="*/ 1763222 w 4226335"/>
              <a:gd name="connsiteY25" fmla="*/ 1696994 h 4572000"/>
              <a:gd name="connsiteX26" fmla="*/ 1820887 w 4226335"/>
              <a:gd name="connsiteY26" fmla="*/ 1672281 h 4572000"/>
              <a:gd name="connsiteX27" fmla="*/ 1870314 w 4226335"/>
              <a:gd name="connsiteY27" fmla="*/ 1631091 h 4572000"/>
              <a:gd name="connsiteX28" fmla="*/ 1919741 w 4226335"/>
              <a:gd name="connsiteY28" fmla="*/ 1573427 h 4572000"/>
              <a:gd name="connsiteX29" fmla="*/ 1944454 w 4226335"/>
              <a:gd name="connsiteY29" fmla="*/ 1556951 h 4572000"/>
              <a:gd name="connsiteX30" fmla="*/ 2026833 w 4226335"/>
              <a:gd name="connsiteY30" fmla="*/ 1499286 h 4572000"/>
              <a:gd name="connsiteX31" fmla="*/ 2059784 w 4226335"/>
              <a:gd name="connsiteY31" fmla="*/ 1482810 h 4572000"/>
              <a:gd name="connsiteX32" fmla="*/ 2109211 w 4226335"/>
              <a:gd name="connsiteY32" fmla="*/ 1449859 h 4572000"/>
              <a:gd name="connsiteX33" fmla="*/ 2273968 w 4226335"/>
              <a:gd name="connsiteY33" fmla="*/ 1466335 h 4572000"/>
              <a:gd name="connsiteX34" fmla="*/ 2331633 w 4226335"/>
              <a:gd name="connsiteY34" fmla="*/ 1499286 h 4572000"/>
              <a:gd name="connsiteX35" fmla="*/ 2348108 w 4226335"/>
              <a:gd name="connsiteY35" fmla="*/ 1524000 h 4572000"/>
              <a:gd name="connsiteX36" fmla="*/ 2405773 w 4226335"/>
              <a:gd name="connsiteY36" fmla="*/ 1548713 h 4572000"/>
              <a:gd name="connsiteX37" fmla="*/ 2446962 w 4226335"/>
              <a:gd name="connsiteY37" fmla="*/ 1589902 h 4572000"/>
              <a:gd name="connsiteX38" fmla="*/ 2471676 w 4226335"/>
              <a:gd name="connsiteY38" fmla="*/ 1614616 h 4572000"/>
              <a:gd name="connsiteX39" fmla="*/ 2504627 w 4226335"/>
              <a:gd name="connsiteY39" fmla="*/ 1672281 h 4572000"/>
              <a:gd name="connsiteX40" fmla="*/ 2529341 w 4226335"/>
              <a:gd name="connsiteY40" fmla="*/ 1696994 h 4572000"/>
              <a:gd name="connsiteX41" fmla="*/ 2529341 w 4226335"/>
              <a:gd name="connsiteY41" fmla="*/ 1952367 h 4572000"/>
              <a:gd name="connsiteX42" fmla="*/ 2512865 w 4226335"/>
              <a:gd name="connsiteY42" fmla="*/ 2001794 h 4572000"/>
              <a:gd name="connsiteX43" fmla="*/ 2504627 w 4226335"/>
              <a:gd name="connsiteY43" fmla="*/ 2026508 h 4572000"/>
              <a:gd name="connsiteX44" fmla="*/ 2471676 w 4226335"/>
              <a:gd name="connsiteY44" fmla="*/ 2084173 h 4572000"/>
              <a:gd name="connsiteX45" fmla="*/ 2463438 w 4226335"/>
              <a:gd name="connsiteY45" fmla="*/ 2117124 h 4572000"/>
              <a:gd name="connsiteX46" fmla="*/ 2446962 w 4226335"/>
              <a:gd name="connsiteY46" fmla="*/ 2166551 h 4572000"/>
              <a:gd name="connsiteX47" fmla="*/ 2438724 w 4226335"/>
              <a:gd name="connsiteY47" fmla="*/ 2215978 h 4572000"/>
              <a:gd name="connsiteX48" fmla="*/ 2422249 w 4226335"/>
              <a:gd name="connsiteY48" fmla="*/ 2273643 h 4572000"/>
              <a:gd name="connsiteX49" fmla="*/ 2430487 w 4226335"/>
              <a:gd name="connsiteY49" fmla="*/ 2537254 h 4572000"/>
              <a:gd name="connsiteX50" fmla="*/ 2471676 w 4226335"/>
              <a:gd name="connsiteY50" fmla="*/ 2644345 h 4572000"/>
              <a:gd name="connsiteX51" fmla="*/ 2562292 w 4226335"/>
              <a:gd name="connsiteY51" fmla="*/ 2809102 h 4572000"/>
              <a:gd name="connsiteX52" fmla="*/ 2661146 w 4226335"/>
              <a:gd name="connsiteY52" fmla="*/ 2982097 h 4572000"/>
              <a:gd name="connsiteX53" fmla="*/ 3155416 w 4226335"/>
              <a:gd name="connsiteY53" fmla="*/ 3509318 h 4572000"/>
              <a:gd name="connsiteX54" fmla="*/ 3435503 w 4226335"/>
              <a:gd name="connsiteY54" fmla="*/ 3698789 h 4572000"/>
              <a:gd name="connsiteX55" fmla="*/ 3550833 w 4226335"/>
              <a:gd name="connsiteY55" fmla="*/ 3756454 h 4572000"/>
              <a:gd name="connsiteX56" fmla="*/ 3600260 w 4226335"/>
              <a:gd name="connsiteY56" fmla="*/ 3805881 h 4572000"/>
              <a:gd name="connsiteX57" fmla="*/ 3732065 w 4226335"/>
              <a:gd name="connsiteY57" fmla="*/ 3929448 h 4572000"/>
              <a:gd name="connsiteX58" fmla="*/ 3781492 w 4226335"/>
              <a:gd name="connsiteY58" fmla="*/ 3995351 h 4572000"/>
              <a:gd name="connsiteX59" fmla="*/ 3830919 w 4226335"/>
              <a:gd name="connsiteY59" fmla="*/ 4069491 h 4572000"/>
              <a:gd name="connsiteX60" fmla="*/ 3880346 w 4226335"/>
              <a:gd name="connsiteY60" fmla="*/ 4160108 h 4572000"/>
              <a:gd name="connsiteX61" fmla="*/ 3921535 w 4226335"/>
              <a:gd name="connsiteY61" fmla="*/ 4234248 h 4572000"/>
              <a:gd name="connsiteX62" fmla="*/ 3929773 w 4226335"/>
              <a:gd name="connsiteY62" fmla="*/ 4258962 h 4572000"/>
              <a:gd name="connsiteX63" fmla="*/ 3938011 w 4226335"/>
              <a:gd name="connsiteY63" fmla="*/ 4291913 h 4572000"/>
              <a:gd name="connsiteX64" fmla="*/ 3954487 w 4226335"/>
              <a:gd name="connsiteY64" fmla="*/ 4316627 h 4572000"/>
              <a:gd name="connsiteX65" fmla="*/ 3979200 w 4226335"/>
              <a:gd name="connsiteY65" fmla="*/ 4407243 h 4572000"/>
              <a:gd name="connsiteX66" fmla="*/ 3987438 w 4226335"/>
              <a:gd name="connsiteY66" fmla="*/ 4448432 h 4572000"/>
              <a:gd name="connsiteX67" fmla="*/ 4028627 w 4226335"/>
              <a:gd name="connsiteY67" fmla="*/ 4473145 h 4572000"/>
              <a:gd name="connsiteX68" fmla="*/ 4069816 w 4226335"/>
              <a:gd name="connsiteY68" fmla="*/ 4530810 h 4572000"/>
              <a:gd name="connsiteX69" fmla="*/ 4078054 w 4226335"/>
              <a:gd name="connsiteY69" fmla="*/ 4555524 h 4572000"/>
              <a:gd name="connsiteX70" fmla="*/ 4119243 w 4226335"/>
              <a:gd name="connsiteY70" fmla="*/ 4563762 h 4572000"/>
              <a:gd name="connsiteX71" fmla="*/ 4168670 w 4226335"/>
              <a:gd name="connsiteY71" fmla="*/ 4572000 h 4572000"/>
              <a:gd name="connsiteX72" fmla="*/ 4201622 w 4226335"/>
              <a:gd name="connsiteY72" fmla="*/ 4555524 h 4572000"/>
              <a:gd name="connsiteX73" fmla="*/ 4209860 w 4226335"/>
              <a:gd name="connsiteY73" fmla="*/ 4514335 h 4572000"/>
              <a:gd name="connsiteX74" fmla="*/ 4226335 w 4226335"/>
              <a:gd name="connsiteY74" fmla="*/ 4382529 h 4572000"/>
              <a:gd name="connsiteX75" fmla="*/ 4193384 w 4226335"/>
              <a:gd name="connsiteY75" fmla="*/ 4151870 h 4572000"/>
              <a:gd name="connsiteX76" fmla="*/ 4185146 w 4226335"/>
              <a:gd name="connsiteY76" fmla="*/ 4102443 h 4572000"/>
              <a:gd name="connsiteX77" fmla="*/ 4176908 w 4226335"/>
              <a:gd name="connsiteY77" fmla="*/ 4044778 h 4572000"/>
              <a:gd name="connsiteX78" fmla="*/ 4119243 w 4226335"/>
              <a:gd name="connsiteY78" fmla="*/ 3863545 h 4572000"/>
              <a:gd name="connsiteX79" fmla="*/ 4102768 w 4226335"/>
              <a:gd name="connsiteY79" fmla="*/ 3797643 h 4572000"/>
              <a:gd name="connsiteX80" fmla="*/ 4036865 w 4226335"/>
              <a:gd name="connsiteY80" fmla="*/ 3641124 h 4572000"/>
              <a:gd name="connsiteX81" fmla="*/ 4012151 w 4226335"/>
              <a:gd name="connsiteY81" fmla="*/ 3542270 h 4572000"/>
              <a:gd name="connsiteX82" fmla="*/ 3962724 w 4226335"/>
              <a:gd name="connsiteY82" fmla="*/ 3426940 h 4572000"/>
              <a:gd name="connsiteX83" fmla="*/ 3921535 w 4226335"/>
              <a:gd name="connsiteY83" fmla="*/ 3303373 h 4572000"/>
              <a:gd name="connsiteX84" fmla="*/ 3896822 w 4226335"/>
              <a:gd name="connsiteY84" fmla="*/ 3237470 h 4572000"/>
              <a:gd name="connsiteX85" fmla="*/ 3888584 w 4226335"/>
              <a:gd name="connsiteY85" fmla="*/ 3196281 h 4572000"/>
              <a:gd name="connsiteX86" fmla="*/ 3872108 w 4226335"/>
              <a:gd name="connsiteY86" fmla="*/ 3171567 h 4572000"/>
              <a:gd name="connsiteX87" fmla="*/ 3847395 w 4226335"/>
              <a:gd name="connsiteY87" fmla="*/ 3105664 h 4572000"/>
              <a:gd name="connsiteX88" fmla="*/ 3781492 w 4226335"/>
              <a:gd name="connsiteY88" fmla="*/ 2973859 h 4572000"/>
              <a:gd name="connsiteX89" fmla="*/ 3740303 w 4226335"/>
              <a:gd name="connsiteY89" fmla="*/ 2891481 h 4572000"/>
              <a:gd name="connsiteX90" fmla="*/ 3707351 w 4226335"/>
              <a:gd name="connsiteY90" fmla="*/ 2817340 h 4572000"/>
              <a:gd name="connsiteX91" fmla="*/ 3682638 w 4226335"/>
              <a:gd name="connsiteY91" fmla="*/ 2767913 h 4572000"/>
              <a:gd name="connsiteX92" fmla="*/ 3666162 w 4226335"/>
              <a:gd name="connsiteY92" fmla="*/ 2726724 h 4572000"/>
              <a:gd name="connsiteX93" fmla="*/ 3616735 w 4226335"/>
              <a:gd name="connsiteY93" fmla="*/ 2627870 h 4572000"/>
              <a:gd name="connsiteX94" fmla="*/ 3567308 w 4226335"/>
              <a:gd name="connsiteY94" fmla="*/ 2512540 h 4572000"/>
              <a:gd name="connsiteX95" fmla="*/ 3550833 w 4226335"/>
              <a:gd name="connsiteY95" fmla="*/ 2463113 h 4572000"/>
              <a:gd name="connsiteX96" fmla="*/ 3517881 w 4226335"/>
              <a:gd name="connsiteY96" fmla="*/ 2397210 h 4572000"/>
              <a:gd name="connsiteX97" fmla="*/ 3501405 w 4226335"/>
              <a:gd name="connsiteY97" fmla="*/ 2339545 h 4572000"/>
              <a:gd name="connsiteX98" fmla="*/ 3468454 w 4226335"/>
              <a:gd name="connsiteY98" fmla="*/ 2265405 h 4572000"/>
              <a:gd name="connsiteX99" fmla="*/ 3451978 w 4226335"/>
              <a:gd name="connsiteY99" fmla="*/ 2215978 h 4572000"/>
              <a:gd name="connsiteX100" fmla="*/ 3443741 w 4226335"/>
              <a:gd name="connsiteY100" fmla="*/ 2183027 h 4572000"/>
              <a:gd name="connsiteX101" fmla="*/ 3427265 w 4226335"/>
              <a:gd name="connsiteY101" fmla="*/ 2150075 h 4572000"/>
              <a:gd name="connsiteX102" fmla="*/ 3410789 w 4226335"/>
              <a:gd name="connsiteY102" fmla="*/ 2067697 h 4572000"/>
              <a:gd name="connsiteX103" fmla="*/ 3394314 w 4226335"/>
              <a:gd name="connsiteY103" fmla="*/ 2026508 h 4572000"/>
              <a:gd name="connsiteX104" fmla="*/ 3377838 w 4226335"/>
              <a:gd name="connsiteY104" fmla="*/ 1935891 h 4572000"/>
              <a:gd name="connsiteX105" fmla="*/ 3361362 w 4226335"/>
              <a:gd name="connsiteY105" fmla="*/ 1878227 h 4572000"/>
              <a:gd name="connsiteX106" fmla="*/ 3353124 w 4226335"/>
              <a:gd name="connsiteY106" fmla="*/ 1837037 h 4572000"/>
              <a:gd name="connsiteX107" fmla="*/ 3336649 w 4226335"/>
              <a:gd name="connsiteY107" fmla="*/ 1779373 h 4572000"/>
              <a:gd name="connsiteX108" fmla="*/ 3328411 w 4226335"/>
              <a:gd name="connsiteY108" fmla="*/ 1713470 h 4572000"/>
              <a:gd name="connsiteX109" fmla="*/ 3320173 w 4226335"/>
              <a:gd name="connsiteY109" fmla="*/ 1680518 h 4572000"/>
              <a:gd name="connsiteX110" fmla="*/ 3303697 w 4226335"/>
              <a:gd name="connsiteY110" fmla="*/ 1589902 h 4572000"/>
              <a:gd name="connsiteX111" fmla="*/ 3295460 w 4226335"/>
              <a:gd name="connsiteY111" fmla="*/ 1540475 h 4572000"/>
              <a:gd name="connsiteX112" fmla="*/ 3287222 w 4226335"/>
              <a:gd name="connsiteY112" fmla="*/ 1515762 h 4572000"/>
              <a:gd name="connsiteX113" fmla="*/ 3278984 w 4226335"/>
              <a:gd name="connsiteY113" fmla="*/ 1433383 h 4572000"/>
              <a:gd name="connsiteX114" fmla="*/ 3270746 w 4226335"/>
              <a:gd name="connsiteY114" fmla="*/ 1375718 h 4572000"/>
              <a:gd name="connsiteX115" fmla="*/ 3254270 w 4226335"/>
              <a:gd name="connsiteY115" fmla="*/ 1293340 h 4572000"/>
              <a:gd name="connsiteX116" fmla="*/ 3246033 w 4226335"/>
              <a:gd name="connsiteY116" fmla="*/ 1268627 h 4572000"/>
              <a:gd name="connsiteX117" fmla="*/ 3229557 w 4226335"/>
              <a:gd name="connsiteY117" fmla="*/ 1161535 h 4572000"/>
              <a:gd name="connsiteX118" fmla="*/ 3221319 w 4226335"/>
              <a:gd name="connsiteY118" fmla="*/ 1136821 h 4572000"/>
              <a:gd name="connsiteX119" fmla="*/ 3213081 w 4226335"/>
              <a:gd name="connsiteY119" fmla="*/ 1087394 h 4572000"/>
              <a:gd name="connsiteX120" fmla="*/ 3204843 w 4226335"/>
              <a:gd name="connsiteY120" fmla="*/ 1046205 h 4572000"/>
              <a:gd name="connsiteX121" fmla="*/ 3180130 w 4226335"/>
              <a:gd name="connsiteY121" fmla="*/ 930875 h 4572000"/>
              <a:gd name="connsiteX122" fmla="*/ 3147178 w 4226335"/>
              <a:gd name="connsiteY122" fmla="*/ 757881 h 4572000"/>
              <a:gd name="connsiteX123" fmla="*/ 3122465 w 4226335"/>
              <a:gd name="connsiteY123" fmla="*/ 749643 h 4572000"/>
              <a:gd name="connsiteX124" fmla="*/ 3081276 w 4226335"/>
              <a:gd name="connsiteY124" fmla="*/ 757881 h 4572000"/>
              <a:gd name="connsiteX125" fmla="*/ 3073038 w 4226335"/>
              <a:gd name="connsiteY125" fmla="*/ 815545 h 4572000"/>
              <a:gd name="connsiteX126" fmla="*/ 3064800 w 4226335"/>
              <a:gd name="connsiteY126" fmla="*/ 848497 h 4572000"/>
              <a:gd name="connsiteX127" fmla="*/ 3031849 w 4226335"/>
              <a:gd name="connsiteY127" fmla="*/ 864973 h 4572000"/>
              <a:gd name="connsiteX128" fmla="*/ 2982422 w 4226335"/>
              <a:gd name="connsiteY128" fmla="*/ 889686 h 4572000"/>
              <a:gd name="connsiteX129" fmla="*/ 2965946 w 4226335"/>
              <a:gd name="connsiteY129" fmla="*/ 840259 h 4572000"/>
              <a:gd name="connsiteX130" fmla="*/ 2957708 w 4226335"/>
              <a:gd name="connsiteY130" fmla="*/ 815545 h 4572000"/>
              <a:gd name="connsiteX131" fmla="*/ 2941233 w 4226335"/>
              <a:gd name="connsiteY131" fmla="*/ 790832 h 4572000"/>
              <a:gd name="connsiteX132" fmla="*/ 2932995 w 4226335"/>
              <a:gd name="connsiteY132" fmla="*/ 757881 h 4572000"/>
              <a:gd name="connsiteX133" fmla="*/ 2891805 w 4226335"/>
              <a:gd name="connsiteY133" fmla="*/ 724929 h 4572000"/>
              <a:gd name="connsiteX134" fmla="*/ 2867092 w 4226335"/>
              <a:gd name="connsiteY134" fmla="*/ 700216 h 4572000"/>
              <a:gd name="connsiteX135" fmla="*/ 2817665 w 4226335"/>
              <a:gd name="connsiteY135" fmla="*/ 667264 h 4572000"/>
              <a:gd name="connsiteX136" fmla="*/ 2735287 w 4226335"/>
              <a:gd name="connsiteY136" fmla="*/ 601362 h 4572000"/>
              <a:gd name="connsiteX137" fmla="*/ 2702335 w 4226335"/>
              <a:gd name="connsiteY137" fmla="*/ 551935 h 4572000"/>
              <a:gd name="connsiteX138" fmla="*/ 2677622 w 4226335"/>
              <a:gd name="connsiteY138" fmla="*/ 518983 h 4572000"/>
              <a:gd name="connsiteX139" fmla="*/ 2644670 w 4226335"/>
              <a:gd name="connsiteY139" fmla="*/ 453081 h 4572000"/>
              <a:gd name="connsiteX140" fmla="*/ 2619957 w 4226335"/>
              <a:gd name="connsiteY140" fmla="*/ 428367 h 4572000"/>
              <a:gd name="connsiteX141" fmla="*/ 2587005 w 4226335"/>
              <a:gd name="connsiteY141" fmla="*/ 378940 h 4572000"/>
              <a:gd name="connsiteX142" fmla="*/ 2562292 w 4226335"/>
              <a:gd name="connsiteY142" fmla="*/ 296562 h 4572000"/>
              <a:gd name="connsiteX143" fmla="*/ 2554054 w 4226335"/>
              <a:gd name="connsiteY143" fmla="*/ 164756 h 4572000"/>
              <a:gd name="connsiteX144" fmla="*/ 2479914 w 4226335"/>
              <a:gd name="connsiteY144" fmla="*/ 82378 h 4572000"/>
              <a:gd name="connsiteX145" fmla="*/ 2175114 w 4226335"/>
              <a:gd name="connsiteY145" fmla="*/ 0 h 4572000"/>
              <a:gd name="connsiteX146" fmla="*/ 2100973 w 4226335"/>
              <a:gd name="connsiteY146" fmla="*/ 8237 h 4572000"/>
              <a:gd name="connsiteX147" fmla="*/ 1886789 w 4226335"/>
              <a:gd name="connsiteY147" fmla="*/ 123567 h 4572000"/>
              <a:gd name="connsiteX148" fmla="*/ 1812649 w 4226335"/>
              <a:gd name="connsiteY148" fmla="*/ 238897 h 4572000"/>
              <a:gd name="connsiteX149" fmla="*/ 1689081 w 4226335"/>
              <a:gd name="connsiteY149" fmla="*/ 453081 h 4572000"/>
              <a:gd name="connsiteX150" fmla="*/ 1606703 w 4226335"/>
              <a:gd name="connsiteY150" fmla="*/ 560173 h 4572000"/>
              <a:gd name="connsiteX151" fmla="*/ 1293665 w 4226335"/>
              <a:gd name="connsiteY151" fmla="*/ 832021 h 4572000"/>
              <a:gd name="connsiteX152" fmla="*/ 1137146 w 4226335"/>
              <a:gd name="connsiteY152" fmla="*/ 972064 h 4572000"/>
              <a:gd name="connsiteX153" fmla="*/ 906487 w 4226335"/>
              <a:gd name="connsiteY153" fmla="*/ 1210962 h 4572000"/>
              <a:gd name="connsiteX154" fmla="*/ 774681 w 4226335"/>
              <a:gd name="connsiteY154" fmla="*/ 1416908 h 4572000"/>
              <a:gd name="connsiteX155" fmla="*/ 692303 w 4226335"/>
              <a:gd name="connsiteY155" fmla="*/ 1524000 h 4572000"/>
              <a:gd name="connsiteX156" fmla="*/ 626400 w 4226335"/>
              <a:gd name="connsiteY156" fmla="*/ 1631091 h 4572000"/>
              <a:gd name="connsiteX157" fmla="*/ 387503 w 4226335"/>
              <a:gd name="connsiteY157" fmla="*/ 1894702 h 4572000"/>
              <a:gd name="connsiteX158" fmla="*/ 90941 w 4226335"/>
              <a:gd name="connsiteY158" fmla="*/ 2397210 h 4572000"/>
              <a:gd name="connsiteX159" fmla="*/ 16800 w 4226335"/>
              <a:gd name="connsiteY159" fmla="*/ 2677297 h 4572000"/>
              <a:gd name="connsiteX160" fmla="*/ 16800 w 4226335"/>
              <a:gd name="connsiteY160" fmla="*/ 3023286 h 4572000"/>
              <a:gd name="connsiteX161" fmla="*/ 107416 w 4226335"/>
              <a:gd name="connsiteY161" fmla="*/ 3212756 h 4572000"/>
              <a:gd name="connsiteX162" fmla="*/ 148605 w 4226335"/>
              <a:gd name="connsiteY162" fmla="*/ 3220994 h 4572000"/>
              <a:gd name="connsiteX163" fmla="*/ 379265 w 4226335"/>
              <a:gd name="connsiteY163" fmla="*/ 3171567 h 4572000"/>
              <a:gd name="connsiteX164" fmla="*/ 568735 w 4226335"/>
              <a:gd name="connsiteY164" fmla="*/ 3039762 h 4572000"/>
              <a:gd name="connsiteX165" fmla="*/ 692303 w 4226335"/>
              <a:gd name="connsiteY165" fmla="*/ 2949145 h 4572000"/>
              <a:gd name="connsiteX166" fmla="*/ 741730 w 4226335"/>
              <a:gd name="connsiteY166" fmla="*/ 2899718 h 4572000"/>
              <a:gd name="connsiteX167" fmla="*/ 749968 w 4226335"/>
              <a:gd name="connsiteY167" fmla="*/ 2866767 h 4572000"/>
              <a:gd name="connsiteX168" fmla="*/ 799395 w 4226335"/>
              <a:gd name="connsiteY168" fmla="*/ 2767913 h 4572000"/>
              <a:gd name="connsiteX169" fmla="*/ 824108 w 4226335"/>
              <a:gd name="connsiteY169" fmla="*/ 274320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</a:cxnLst>
            <a:rect l="l" t="t" r="r" b="b"/>
            <a:pathLst>
              <a:path w="4226335" h="4572000">
                <a:moveTo>
                  <a:pt x="824108" y="2743200"/>
                </a:moveTo>
                <a:cubicBezTo>
                  <a:pt x="837838" y="2722606"/>
                  <a:pt x="853712" y="2700467"/>
                  <a:pt x="881773" y="2644345"/>
                </a:cubicBezTo>
                <a:cubicBezTo>
                  <a:pt x="885950" y="2590051"/>
                  <a:pt x="886617" y="2540168"/>
                  <a:pt x="898249" y="2487827"/>
                </a:cubicBezTo>
                <a:cubicBezTo>
                  <a:pt x="900133" y="2479350"/>
                  <a:pt x="903066" y="2471095"/>
                  <a:pt x="906487" y="2463113"/>
                </a:cubicBezTo>
                <a:cubicBezTo>
                  <a:pt x="915609" y="2441828"/>
                  <a:pt x="925648" y="2423834"/>
                  <a:pt x="939438" y="2405448"/>
                </a:cubicBezTo>
                <a:cubicBezTo>
                  <a:pt x="949987" y="2391382"/>
                  <a:pt x="961840" y="2378325"/>
                  <a:pt x="972389" y="2364259"/>
                </a:cubicBezTo>
                <a:cubicBezTo>
                  <a:pt x="978329" y="2356338"/>
                  <a:pt x="981864" y="2346546"/>
                  <a:pt x="988865" y="2339545"/>
                </a:cubicBezTo>
                <a:cubicBezTo>
                  <a:pt x="998573" y="2329837"/>
                  <a:pt x="1011392" y="2323767"/>
                  <a:pt x="1021816" y="2314832"/>
                </a:cubicBezTo>
                <a:cubicBezTo>
                  <a:pt x="1030662" y="2307250"/>
                  <a:pt x="1036836" y="2296580"/>
                  <a:pt x="1046530" y="2290118"/>
                </a:cubicBezTo>
                <a:cubicBezTo>
                  <a:pt x="1055226" y="2284321"/>
                  <a:pt x="1097709" y="2276137"/>
                  <a:pt x="1104195" y="2273643"/>
                </a:cubicBezTo>
                <a:cubicBezTo>
                  <a:pt x="1204251" y="2235159"/>
                  <a:pt x="1149912" y="2256895"/>
                  <a:pt x="1211287" y="2215978"/>
                </a:cubicBezTo>
                <a:cubicBezTo>
                  <a:pt x="1224609" y="2207096"/>
                  <a:pt x="1239667" y="2200871"/>
                  <a:pt x="1252476" y="2191264"/>
                </a:cubicBezTo>
                <a:cubicBezTo>
                  <a:pt x="1273251" y="2175682"/>
                  <a:pt x="1294619" y="2143102"/>
                  <a:pt x="1310141" y="2125362"/>
                </a:cubicBezTo>
                <a:cubicBezTo>
                  <a:pt x="1317813" y="2116594"/>
                  <a:pt x="1328599" y="2110477"/>
                  <a:pt x="1334854" y="2100648"/>
                </a:cubicBezTo>
                <a:cubicBezTo>
                  <a:pt x="1348040" y="2079927"/>
                  <a:pt x="1354181" y="2055180"/>
                  <a:pt x="1367805" y="2034745"/>
                </a:cubicBezTo>
                <a:cubicBezTo>
                  <a:pt x="1373297" y="2026507"/>
                  <a:pt x="1377703" y="2017432"/>
                  <a:pt x="1384281" y="2010032"/>
                </a:cubicBezTo>
                <a:cubicBezTo>
                  <a:pt x="1399761" y="1992617"/>
                  <a:pt x="1420783" y="1979992"/>
                  <a:pt x="1433708" y="1960605"/>
                </a:cubicBezTo>
                <a:cubicBezTo>
                  <a:pt x="1457800" y="1924467"/>
                  <a:pt x="1442263" y="1941831"/>
                  <a:pt x="1483135" y="1911178"/>
                </a:cubicBezTo>
                <a:lnTo>
                  <a:pt x="1516087" y="1861751"/>
                </a:lnTo>
                <a:cubicBezTo>
                  <a:pt x="1521579" y="1853513"/>
                  <a:pt x="1526621" y="1844957"/>
                  <a:pt x="1532562" y="1837037"/>
                </a:cubicBezTo>
                <a:lnTo>
                  <a:pt x="1557276" y="1804086"/>
                </a:lnTo>
                <a:cubicBezTo>
                  <a:pt x="1560022" y="1795848"/>
                  <a:pt x="1559955" y="1786044"/>
                  <a:pt x="1565514" y="1779373"/>
                </a:cubicBezTo>
                <a:cubicBezTo>
                  <a:pt x="1574304" y="1768826"/>
                  <a:pt x="1586822" y="1761936"/>
                  <a:pt x="1598465" y="1754659"/>
                </a:cubicBezTo>
                <a:cubicBezTo>
                  <a:pt x="1632230" y="1733556"/>
                  <a:pt x="1647391" y="1734536"/>
                  <a:pt x="1689081" y="1721708"/>
                </a:cubicBezTo>
                <a:cubicBezTo>
                  <a:pt x="1705680" y="1716601"/>
                  <a:pt x="1722032" y="1710724"/>
                  <a:pt x="1738508" y="1705232"/>
                </a:cubicBezTo>
                <a:cubicBezTo>
                  <a:pt x="1746746" y="1702486"/>
                  <a:pt x="1755240" y="1700415"/>
                  <a:pt x="1763222" y="1696994"/>
                </a:cubicBezTo>
                <a:lnTo>
                  <a:pt x="1820887" y="1672281"/>
                </a:lnTo>
                <a:cubicBezTo>
                  <a:pt x="1893076" y="1600089"/>
                  <a:pt x="1801509" y="1688428"/>
                  <a:pt x="1870314" y="1631091"/>
                </a:cubicBezTo>
                <a:cubicBezTo>
                  <a:pt x="1924109" y="1586262"/>
                  <a:pt x="1865205" y="1627963"/>
                  <a:pt x="1919741" y="1573427"/>
                </a:cubicBezTo>
                <a:cubicBezTo>
                  <a:pt x="1926742" y="1566426"/>
                  <a:pt x="1936398" y="1562706"/>
                  <a:pt x="1944454" y="1556951"/>
                </a:cubicBezTo>
                <a:cubicBezTo>
                  <a:pt x="1968569" y="1539725"/>
                  <a:pt x="2001571" y="1511917"/>
                  <a:pt x="2026833" y="1499286"/>
                </a:cubicBezTo>
                <a:cubicBezTo>
                  <a:pt x="2037817" y="1493794"/>
                  <a:pt x="2049791" y="1489948"/>
                  <a:pt x="2059784" y="1482810"/>
                </a:cubicBezTo>
                <a:cubicBezTo>
                  <a:pt x="2113776" y="1444244"/>
                  <a:pt x="2056198" y="1467530"/>
                  <a:pt x="2109211" y="1449859"/>
                </a:cubicBezTo>
                <a:cubicBezTo>
                  <a:pt x="2134655" y="1451449"/>
                  <a:pt x="2228572" y="1449312"/>
                  <a:pt x="2273968" y="1466335"/>
                </a:cubicBezTo>
                <a:cubicBezTo>
                  <a:pt x="2297859" y="1475294"/>
                  <a:pt x="2311146" y="1485628"/>
                  <a:pt x="2331633" y="1499286"/>
                </a:cubicBezTo>
                <a:cubicBezTo>
                  <a:pt x="2337125" y="1507524"/>
                  <a:pt x="2341107" y="1516999"/>
                  <a:pt x="2348108" y="1524000"/>
                </a:cubicBezTo>
                <a:cubicBezTo>
                  <a:pt x="2367070" y="1542962"/>
                  <a:pt x="2380568" y="1542411"/>
                  <a:pt x="2405773" y="1548713"/>
                </a:cubicBezTo>
                <a:cubicBezTo>
                  <a:pt x="2451083" y="1578919"/>
                  <a:pt x="2412638" y="1548713"/>
                  <a:pt x="2446962" y="1589902"/>
                </a:cubicBezTo>
                <a:cubicBezTo>
                  <a:pt x="2454420" y="1598852"/>
                  <a:pt x="2464218" y="1605666"/>
                  <a:pt x="2471676" y="1614616"/>
                </a:cubicBezTo>
                <a:cubicBezTo>
                  <a:pt x="2510591" y="1661314"/>
                  <a:pt x="2464339" y="1615878"/>
                  <a:pt x="2504627" y="1672281"/>
                </a:cubicBezTo>
                <a:cubicBezTo>
                  <a:pt x="2511399" y="1681761"/>
                  <a:pt x="2521103" y="1688756"/>
                  <a:pt x="2529341" y="1696994"/>
                </a:cubicBezTo>
                <a:cubicBezTo>
                  <a:pt x="2560783" y="1791330"/>
                  <a:pt x="2547827" y="1742852"/>
                  <a:pt x="2529341" y="1952367"/>
                </a:cubicBezTo>
                <a:cubicBezTo>
                  <a:pt x="2527815" y="1969667"/>
                  <a:pt x="2518357" y="1985318"/>
                  <a:pt x="2512865" y="2001794"/>
                </a:cubicBezTo>
                <a:cubicBezTo>
                  <a:pt x="2510119" y="2010032"/>
                  <a:pt x="2508511" y="2018741"/>
                  <a:pt x="2504627" y="2026508"/>
                </a:cubicBezTo>
                <a:cubicBezTo>
                  <a:pt x="2483723" y="2068314"/>
                  <a:pt x="2494963" y="2049241"/>
                  <a:pt x="2471676" y="2084173"/>
                </a:cubicBezTo>
                <a:cubicBezTo>
                  <a:pt x="2468930" y="2095157"/>
                  <a:pt x="2466691" y="2106280"/>
                  <a:pt x="2463438" y="2117124"/>
                </a:cubicBezTo>
                <a:cubicBezTo>
                  <a:pt x="2458448" y="2133758"/>
                  <a:pt x="2449817" y="2149420"/>
                  <a:pt x="2446962" y="2166551"/>
                </a:cubicBezTo>
                <a:cubicBezTo>
                  <a:pt x="2444216" y="2183027"/>
                  <a:pt x="2442000" y="2199599"/>
                  <a:pt x="2438724" y="2215978"/>
                </a:cubicBezTo>
                <a:cubicBezTo>
                  <a:pt x="2433551" y="2241843"/>
                  <a:pt x="2430102" y="2250084"/>
                  <a:pt x="2422249" y="2273643"/>
                </a:cubicBezTo>
                <a:cubicBezTo>
                  <a:pt x="2424995" y="2361513"/>
                  <a:pt x="2418868" y="2450112"/>
                  <a:pt x="2430487" y="2537254"/>
                </a:cubicBezTo>
                <a:cubicBezTo>
                  <a:pt x="2435542" y="2575165"/>
                  <a:pt x="2456966" y="2609041"/>
                  <a:pt x="2471676" y="2644345"/>
                </a:cubicBezTo>
                <a:cubicBezTo>
                  <a:pt x="2555856" y="2846380"/>
                  <a:pt x="2466501" y="2654772"/>
                  <a:pt x="2562292" y="2809102"/>
                </a:cubicBezTo>
                <a:cubicBezTo>
                  <a:pt x="2597317" y="2865531"/>
                  <a:pt x="2622082" y="2928384"/>
                  <a:pt x="2661146" y="2982097"/>
                </a:cubicBezTo>
                <a:cubicBezTo>
                  <a:pt x="2817045" y="3196458"/>
                  <a:pt x="2904719" y="3339728"/>
                  <a:pt x="3155416" y="3509318"/>
                </a:cubicBezTo>
                <a:cubicBezTo>
                  <a:pt x="3248778" y="3572475"/>
                  <a:pt x="3339918" y="3639049"/>
                  <a:pt x="3435503" y="3698789"/>
                </a:cubicBezTo>
                <a:cubicBezTo>
                  <a:pt x="3471951" y="3721569"/>
                  <a:pt x="3514796" y="3733030"/>
                  <a:pt x="3550833" y="3756454"/>
                </a:cubicBezTo>
                <a:cubicBezTo>
                  <a:pt x="3570369" y="3769152"/>
                  <a:pt x="3583139" y="3790077"/>
                  <a:pt x="3600260" y="3805881"/>
                </a:cubicBezTo>
                <a:cubicBezTo>
                  <a:pt x="3643818" y="3846088"/>
                  <a:pt x="3696131" y="3881536"/>
                  <a:pt x="3732065" y="3929448"/>
                </a:cubicBezTo>
                <a:cubicBezTo>
                  <a:pt x="3748541" y="3951416"/>
                  <a:pt x="3766643" y="3972253"/>
                  <a:pt x="3781492" y="3995351"/>
                </a:cubicBezTo>
                <a:cubicBezTo>
                  <a:pt x="3835352" y="4079135"/>
                  <a:pt x="3778040" y="4016614"/>
                  <a:pt x="3830919" y="4069491"/>
                </a:cubicBezTo>
                <a:cubicBezTo>
                  <a:pt x="3870115" y="4167481"/>
                  <a:pt x="3818617" y="4046938"/>
                  <a:pt x="3880346" y="4160108"/>
                </a:cubicBezTo>
                <a:cubicBezTo>
                  <a:pt x="3930686" y="4252399"/>
                  <a:pt x="3861242" y="4153857"/>
                  <a:pt x="3921535" y="4234248"/>
                </a:cubicBezTo>
                <a:cubicBezTo>
                  <a:pt x="3924281" y="4242486"/>
                  <a:pt x="3927387" y="4250613"/>
                  <a:pt x="3929773" y="4258962"/>
                </a:cubicBezTo>
                <a:cubicBezTo>
                  <a:pt x="3932883" y="4269848"/>
                  <a:pt x="3933551" y="4281507"/>
                  <a:pt x="3938011" y="4291913"/>
                </a:cubicBezTo>
                <a:cubicBezTo>
                  <a:pt x="3941911" y="4301013"/>
                  <a:pt x="3948995" y="4308389"/>
                  <a:pt x="3954487" y="4316627"/>
                </a:cubicBezTo>
                <a:cubicBezTo>
                  <a:pt x="3973158" y="4428664"/>
                  <a:pt x="3949435" y="4308030"/>
                  <a:pt x="3979200" y="4407243"/>
                </a:cubicBezTo>
                <a:cubicBezTo>
                  <a:pt x="3983223" y="4420654"/>
                  <a:pt x="3979037" y="4437231"/>
                  <a:pt x="3987438" y="4448432"/>
                </a:cubicBezTo>
                <a:cubicBezTo>
                  <a:pt x="3997045" y="4461241"/>
                  <a:pt x="4014897" y="4464907"/>
                  <a:pt x="4028627" y="4473145"/>
                </a:cubicBezTo>
                <a:cubicBezTo>
                  <a:pt x="4034225" y="4480609"/>
                  <a:pt x="4063793" y="4518763"/>
                  <a:pt x="4069816" y="4530810"/>
                </a:cubicBezTo>
                <a:cubicBezTo>
                  <a:pt x="4073699" y="4538577"/>
                  <a:pt x="4070829" y="4550707"/>
                  <a:pt x="4078054" y="4555524"/>
                </a:cubicBezTo>
                <a:cubicBezTo>
                  <a:pt x="4089704" y="4563291"/>
                  <a:pt x="4105467" y="4561257"/>
                  <a:pt x="4119243" y="4563762"/>
                </a:cubicBezTo>
                <a:cubicBezTo>
                  <a:pt x="4135677" y="4566750"/>
                  <a:pt x="4152194" y="4569254"/>
                  <a:pt x="4168670" y="4572000"/>
                </a:cubicBezTo>
                <a:cubicBezTo>
                  <a:pt x="4179654" y="4566508"/>
                  <a:pt x="4194484" y="4565517"/>
                  <a:pt x="4201622" y="4555524"/>
                </a:cubicBezTo>
                <a:cubicBezTo>
                  <a:pt x="4209760" y="4544131"/>
                  <a:pt x="4208224" y="4528241"/>
                  <a:pt x="4209860" y="4514335"/>
                </a:cubicBezTo>
                <a:cubicBezTo>
                  <a:pt x="4226176" y="4375642"/>
                  <a:pt x="4207633" y="4457337"/>
                  <a:pt x="4226335" y="4382529"/>
                </a:cubicBezTo>
                <a:cubicBezTo>
                  <a:pt x="4200797" y="4139905"/>
                  <a:pt x="4224336" y="4306624"/>
                  <a:pt x="4193384" y="4151870"/>
                </a:cubicBezTo>
                <a:cubicBezTo>
                  <a:pt x="4190108" y="4135491"/>
                  <a:pt x="4187686" y="4118952"/>
                  <a:pt x="4185146" y="4102443"/>
                </a:cubicBezTo>
                <a:cubicBezTo>
                  <a:pt x="4182193" y="4083252"/>
                  <a:pt x="4181405" y="4063667"/>
                  <a:pt x="4176908" y="4044778"/>
                </a:cubicBezTo>
                <a:cubicBezTo>
                  <a:pt x="4129864" y="3847194"/>
                  <a:pt x="4162483" y="4001914"/>
                  <a:pt x="4119243" y="3863545"/>
                </a:cubicBezTo>
                <a:cubicBezTo>
                  <a:pt x="4112489" y="3841932"/>
                  <a:pt x="4110719" y="3818845"/>
                  <a:pt x="4102768" y="3797643"/>
                </a:cubicBezTo>
                <a:cubicBezTo>
                  <a:pt x="4031813" y="3608431"/>
                  <a:pt x="4109131" y="3878567"/>
                  <a:pt x="4036865" y="3641124"/>
                </a:cubicBezTo>
                <a:cubicBezTo>
                  <a:pt x="4026976" y="3608630"/>
                  <a:pt x="4023262" y="3574367"/>
                  <a:pt x="4012151" y="3542270"/>
                </a:cubicBezTo>
                <a:cubicBezTo>
                  <a:pt x="3998470" y="3502746"/>
                  <a:pt x="3977557" y="3466046"/>
                  <a:pt x="3962724" y="3426940"/>
                </a:cubicBezTo>
                <a:cubicBezTo>
                  <a:pt x="3947326" y="3386345"/>
                  <a:pt x="3935798" y="3344380"/>
                  <a:pt x="3921535" y="3303373"/>
                </a:cubicBezTo>
                <a:cubicBezTo>
                  <a:pt x="3913828" y="3281214"/>
                  <a:pt x="3903722" y="3259894"/>
                  <a:pt x="3896822" y="3237470"/>
                </a:cubicBezTo>
                <a:cubicBezTo>
                  <a:pt x="3892704" y="3224088"/>
                  <a:pt x="3893500" y="3209391"/>
                  <a:pt x="3888584" y="3196281"/>
                </a:cubicBezTo>
                <a:cubicBezTo>
                  <a:pt x="3885108" y="3187011"/>
                  <a:pt x="3876205" y="3180580"/>
                  <a:pt x="3872108" y="3171567"/>
                </a:cubicBezTo>
                <a:cubicBezTo>
                  <a:pt x="3862400" y="3150208"/>
                  <a:pt x="3857023" y="3127059"/>
                  <a:pt x="3847395" y="3105664"/>
                </a:cubicBezTo>
                <a:cubicBezTo>
                  <a:pt x="3847371" y="3105612"/>
                  <a:pt x="3796146" y="3003166"/>
                  <a:pt x="3781492" y="2973859"/>
                </a:cubicBezTo>
                <a:cubicBezTo>
                  <a:pt x="3767762" y="2946400"/>
                  <a:pt x="3752772" y="2919535"/>
                  <a:pt x="3740303" y="2891481"/>
                </a:cubicBezTo>
                <a:cubicBezTo>
                  <a:pt x="3729319" y="2866767"/>
                  <a:pt x="3718788" y="2841847"/>
                  <a:pt x="3707351" y="2817340"/>
                </a:cubicBezTo>
                <a:cubicBezTo>
                  <a:pt x="3699561" y="2800648"/>
                  <a:pt x="3690260" y="2784682"/>
                  <a:pt x="3682638" y="2767913"/>
                </a:cubicBezTo>
                <a:cubicBezTo>
                  <a:pt x="3676519" y="2754451"/>
                  <a:pt x="3672458" y="2740104"/>
                  <a:pt x="3666162" y="2726724"/>
                </a:cubicBezTo>
                <a:cubicBezTo>
                  <a:pt x="3650475" y="2693390"/>
                  <a:pt x="3628385" y="2662820"/>
                  <a:pt x="3616735" y="2627870"/>
                </a:cubicBezTo>
                <a:cubicBezTo>
                  <a:pt x="3578098" y="2511955"/>
                  <a:pt x="3628385" y="2655053"/>
                  <a:pt x="3567308" y="2512540"/>
                </a:cubicBezTo>
                <a:cubicBezTo>
                  <a:pt x="3560467" y="2496577"/>
                  <a:pt x="3557674" y="2479076"/>
                  <a:pt x="3550833" y="2463113"/>
                </a:cubicBezTo>
                <a:cubicBezTo>
                  <a:pt x="3541158" y="2440538"/>
                  <a:pt x="3527003" y="2420014"/>
                  <a:pt x="3517881" y="2397210"/>
                </a:cubicBezTo>
                <a:cubicBezTo>
                  <a:pt x="3510456" y="2378649"/>
                  <a:pt x="3507727" y="2358510"/>
                  <a:pt x="3501405" y="2339545"/>
                </a:cubicBezTo>
                <a:cubicBezTo>
                  <a:pt x="3473601" y="2256131"/>
                  <a:pt x="3497164" y="2337179"/>
                  <a:pt x="3468454" y="2265405"/>
                </a:cubicBezTo>
                <a:cubicBezTo>
                  <a:pt x="3462004" y="2249280"/>
                  <a:pt x="3456968" y="2232613"/>
                  <a:pt x="3451978" y="2215978"/>
                </a:cubicBezTo>
                <a:cubicBezTo>
                  <a:pt x="3448725" y="2205134"/>
                  <a:pt x="3447716" y="2193628"/>
                  <a:pt x="3443741" y="2183027"/>
                </a:cubicBezTo>
                <a:cubicBezTo>
                  <a:pt x="3439429" y="2171528"/>
                  <a:pt x="3431577" y="2161574"/>
                  <a:pt x="3427265" y="2150075"/>
                </a:cubicBezTo>
                <a:cubicBezTo>
                  <a:pt x="3415389" y="2118405"/>
                  <a:pt x="3420279" y="2102496"/>
                  <a:pt x="3410789" y="2067697"/>
                </a:cubicBezTo>
                <a:cubicBezTo>
                  <a:pt x="3406898" y="2053431"/>
                  <a:pt x="3398563" y="2040672"/>
                  <a:pt x="3394314" y="2026508"/>
                </a:cubicBezTo>
                <a:cubicBezTo>
                  <a:pt x="3387264" y="2003007"/>
                  <a:pt x="3383053" y="1958490"/>
                  <a:pt x="3377838" y="1935891"/>
                </a:cubicBezTo>
                <a:cubicBezTo>
                  <a:pt x="3373343" y="1916412"/>
                  <a:pt x="3366211" y="1897621"/>
                  <a:pt x="3361362" y="1878227"/>
                </a:cubicBezTo>
                <a:cubicBezTo>
                  <a:pt x="3357966" y="1864643"/>
                  <a:pt x="3356161" y="1850706"/>
                  <a:pt x="3353124" y="1837037"/>
                </a:cubicBezTo>
                <a:cubicBezTo>
                  <a:pt x="3346227" y="1805999"/>
                  <a:pt x="3345825" y="1806899"/>
                  <a:pt x="3336649" y="1779373"/>
                </a:cubicBezTo>
                <a:cubicBezTo>
                  <a:pt x="3333903" y="1757405"/>
                  <a:pt x="3332051" y="1735307"/>
                  <a:pt x="3328411" y="1713470"/>
                </a:cubicBezTo>
                <a:cubicBezTo>
                  <a:pt x="3326550" y="1702302"/>
                  <a:pt x="3322034" y="1691686"/>
                  <a:pt x="3320173" y="1680518"/>
                </a:cubicBezTo>
                <a:cubicBezTo>
                  <a:pt x="3304648" y="1587370"/>
                  <a:pt x="3321372" y="1642926"/>
                  <a:pt x="3303697" y="1589902"/>
                </a:cubicBezTo>
                <a:cubicBezTo>
                  <a:pt x="3300951" y="1573426"/>
                  <a:pt x="3299083" y="1556780"/>
                  <a:pt x="3295460" y="1540475"/>
                </a:cubicBezTo>
                <a:cubicBezTo>
                  <a:pt x="3293576" y="1531998"/>
                  <a:pt x="3288542" y="1524344"/>
                  <a:pt x="3287222" y="1515762"/>
                </a:cubicBezTo>
                <a:cubicBezTo>
                  <a:pt x="3283026" y="1488486"/>
                  <a:pt x="3282208" y="1460791"/>
                  <a:pt x="3278984" y="1433383"/>
                </a:cubicBezTo>
                <a:cubicBezTo>
                  <a:pt x="3276715" y="1414099"/>
                  <a:pt x="3273699" y="1394909"/>
                  <a:pt x="3270746" y="1375718"/>
                </a:cubicBezTo>
                <a:cubicBezTo>
                  <a:pt x="3265351" y="1340649"/>
                  <a:pt x="3263371" y="1325193"/>
                  <a:pt x="3254270" y="1293340"/>
                </a:cubicBezTo>
                <a:cubicBezTo>
                  <a:pt x="3251885" y="1284991"/>
                  <a:pt x="3248779" y="1276865"/>
                  <a:pt x="3246033" y="1268627"/>
                </a:cubicBezTo>
                <a:cubicBezTo>
                  <a:pt x="3243405" y="1250232"/>
                  <a:pt x="3234129" y="1182110"/>
                  <a:pt x="3229557" y="1161535"/>
                </a:cubicBezTo>
                <a:cubicBezTo>
                  <a:pt x="3227673" y="1153058"/>
                  <a:pt x="3223203" y="1145298"/>
                  <a:pt x="3221319" y="1136821"/>
                </a:cubicBezTo>
                <a:cubicBezTo>
                  <a:pt x="3217696" y="1120516"/>
                  <a:pt x="3216069" y="1103828"/>
                  <a:pt x="3213081" y="1087394"/>
                </a:cubicBezTo>
                <a:cubicBezTo>
                  <a:pt x="3210576" y="1073618"/>
                  <a:pt x="3207991" y="1059848"/>
                  <a:pt x="3204843" y="1046205"/>
                </a:cubicBezTo>
                <a:cubicBezTo>
                  <a:pt x="3180212" y="939470"/>
                  <a:pt x="3195118" y="1020804"/>
                  <a:pt x="3180130" y="930875"/>
                </a:cubicBezTo>
                <a:cubicBezTo>
                  <a:pt x="3176495" y="876355"/>
                  <a:pt x="3187753" y="805218"/>
                  <a:pt x="3147178" y="757881"/>
                </a:cubicBezTo>
                <a:cubicBezTo>
                  <a:pt x="3141527" y="751288"/>
                  <a:pt x="3130703" y="752389"/>
                  <a:pt x="3122465" y="749643"/>
                </a:cubicBezTo>
                <a:cubicBezTo>
                  <a:pt x="3108735" y="752389"/>
                  <a:pt x="3089677" y="746680"/>
                  <a:pt x="3081276" y="757881"/>
                </a:cubicBezTo>
                <a:cubicBezTo>
                  <a:pt x="3069626" y="773414"/>
                  <a:pt x="3076511" y="796442"/>
                  <a:pt x="3073038" y="815545"/>
                </a:cubicBezTo>
                <a:cubicBezTo>
                  <a:pt x="3071013" y="826684"/>
                  <a:pt x="3072048" y="839799"/>
                  <a:pt x="3064800" y="848497"/>
                </a:cubicBezTo>
                <a:cubicBezTo>
                  <a:pt x="3056939" y="857931"/>
                  <a:pt x="3042511" y="858880"/>
                  <a:pt x="3031849" y="864973"/>
                </a:cubicBezTo>
                <a:cubicBezTo>
                  <a:pt x="2987138" y="890522"/>
                  <a:pt x="3027729" y="874583"/>
                  <a:pt x="2982422" y="889686"/>
                </a:cubicBezTo>
                <a:lnTo>
                  <a:pt x="2965946" y="840259"/>
                </a:lnTo>
                <a:cubicBezTo>
                  <a:pt x="2963200" y="832021"/>
                  <a:pt x="2962525" y="822770"/>
                  <a:pt x="2957708" y="815545"/>
                </a:cubicBezTo>
                <a:lnTo>
                  <a:pt x="2941233" y="790832"/>
                </a:lnTo>
                <a:cubicBezTo>
                  <a:pt x="2938487" y="779848"/>
                  <a:pt x="2939788" y="766938"/>
                  <a:pt x="2932995" y="757881"/>
                </a:cubicBezTo>
                <a:cubicBezTo>
                  <a:pt x="2922445" y="743815"/>
                  <a:pt x="2905038" y="736507"/>
                  <a:pt x="2891805" y="724929"/>
                </a:cubicBezTo>
                <a:cubicBezTo>
                  <a:pt x="2883038" y="717258"/>
                  <a:pt x="2876288" y="707368"/>
                  <a:pt x="2867092" y="700216"/>
                </a:cubicBezTo>
                <a:cubicBezTo>
                  <a:pt x="2851462" y="688059"/>
                  <a:pt x="2832877" y="679941"/>
                  <a:pt x="2817665" y="667264"/>
                </a:cubicBezTo>
                <a:cubicBezTo>
                  <a:pt x="2730503" y="594628"/>
                  <a:pt x="2804390" y="635912"/>
                  <a:pt x="2735287" y="601362"/>
                </a:cubicBezTo>
                <a:cubicBezTo>
                  <a:pt x="2677777" y="543852"/>
                  <a:pt x="2734125" y="607568"/>
                  <a:pt x="2702335" y="551935"/>
                </a:cubicBezTo>
                <a:cubicBezTo>
                  <a:pt x="2695523" y="540014"/>
                  <a:pt x="2684290" y="530985"/>
                  <a:pt x="2677622" y="518983"/>
                </a:cubicBezTo>
                <a:cubicBezTo>
                  <a:pt x="2652386" y="473557"/>
                  <a:pt x="2672752" y="486780"/>
                  <a:pt x="2644670" y="453081"/>
                </a:cubicBezTo>
                <a:cubicBezTo>
                  <a:pt x="2637212" y="444131"/>
                  <a:pt x="2627109" y="437563"/>
                  <a:pt x="2619957" y="428367"/>
                </a:cubicBezTo>
                <a:cubicBezTo>
                  <a:pt x="2607800" y="412737"/>
                  <a:pt x="2587005" y="378940"/>
                  <a:pt x="2587005" y="378940"/>
                </a:cubicBezTo>
                <a:cubicBezTo>
                  <a:pt x="2566950" y="318772"/>
                  <a:pt x="2574742" y="346361"/>
                  <a:pt x="2562292" y="296562"/>
                </a:cubicBezTo>
                <a:cubicBezTo>
                  <a:pt x="2559546" y="252627"/>
                  <a:pt x="2562291" y="208000"/>
                  <a:pt x="2554054" y="164756"/>
                </a:cubicBezTo>
                <a:cubicBezTo>
                  <a:pt x="2548574" y="135988"/>
                  <a:pt x="2501099" y="92547"/>
                  <a:pt x="2479914" y="82378"/>
                </a:cubicBezTo>
                <a:cubicBezTo>
                  <a:pt x="2348855" y="19470"/>
                  <a:pt x="2312920" y="22967"/>
                  <a:pt x="2175114" y="0"/>
                </a:cubicBezTo>
                <a:cubicBezTo>
                  <a:pt x="2150400" y="2746"/>
                  <a:pt x="2124882" y="1406"/>
                  <a:pt x="2100973" y="8237"/>
                </a:cubicBezTo>
                <a:cubicBezTo>
                  <a:pt x="2011652" y="33757"/>
                  <a:pt x="1965934" y="72689"/>
                  <a:pt x="1886789" y="123567"/>
                </a:cubicBezTo>
                <a:cubicBezTo>
                  <a:pt x="1862076" y="162010"/>
                  <a:pt x="1835761" y="199470"/>
                  <a:pt x="1812649" y="238897"/>
                </a:cubicBezTo>
                <a:cubicBezTo>
                  <a:pt x="1740874" y="361336"/>
                  <a:pt x="1763389" y="348175"/>
                  <a:pt x="1689081" y="453081"/>
                </a:cubicBezTo>
                <a:cubicBezTo>
                  <a:pt x="1663049" y="489832"/>
                  <a:pt x="1639219" y="529012"/>
                  <a:pt x="1606703" y="560173"/>
                </a:cubicBezTo>
                <a:cubicBezTo>
                  <a:pt x="1506924" y="655795"/>
                  <a:pt x="1397559" y="740887"/>
                  <a:pt x="1293665" y="832021"/>
                </a:cubicBezTo>
                <a:cubicBezTo>
                  <a:pt x="1241036" y="878187"/>
                  <a:pt x="1185773" y="921700"/>
                  <a:pt x="1137146" y="972064"/>
                </a:cubicBezTo>
                <a:cubicBezTo>
                  <a:pt x="1060260" y="1051697"/>
                  <a:pt x="966156" y="1117729"/>
                  <a:pt x="906487" y="1210962"/>
                </a:cubicBezTo>
                <a:cubicBezTo>
                  <a:pt x="862552" y="1279611"/>
                  <a:pt x="824375" y="1352306"/>
                  <a:pt x="774681" y="1416908"/>
                </a:cubicBezTo>
                <a:cubicBezTo>
                  <a:pt x="747222" y="1452605"/>
                  <a:pt x="717938" y="1486971"/>
                  <a:pt x="692303" y="1524000"/>
                </a:cubicBezTo>
                <a:cubicBezTo>
                  <a:pt x="668445" y="1558462"/>
                  <a:pt x="650891" y="1597076"/>
                  <a:pt x="626400" y="1631091"/>
                </a:cubicBezTo>
                <a:cubicBezTo>
                  <a:pt x="519612" y="1779407"/>
                  <a:pt x="531032" y="1714266"/>
                  <a:pt x="387503" y="1894702"/>
                </a:cubicBezTo>
                <a:cubicBezTo>
                  <a:pt x="271866" y="2040074"/>
                  <a:pt x="176369" y="2239167"/>
                  <a:pt x="90941" y="2397210"/>
                </a:cubicBezTo>
                <a:cubicBezTo>
                  <a:pt x="66227" y="2490572"/>
                  <a:pt x="34501" y="2582355"/>
                  <a:pt x="16800" y="2677297"/>
                </a:cubicBezTo>
                <a:cubicBezTo>
                  <a:pt x="-3224" y="2784700"/>
                  <a:pt x="-7859" y="2914081"/>
                  <a:pt x="16800" y="3023286"/>
                </a:cubicBezTo>
                <a:cubicBezTo>
                  <a:pt x="27667" y="3071410"/>
                  <a:pt x="64676" y="3173902"/>
                  <a:pt x="107416" y="3212756"/>
                </a:cubicBezTo>
                <a:cubicBezTo>
                  <a:pt x="117776" y="3222174"/>
                  <a:pt x="134875" y="3218248"/>
                  <a:pt x="148605" y="3220994"/>
                </a:cubicBezTo>
                <a:cubicBezTo>
                  <a:pt x="195070" y="3213658"/>
                  <a:pt x="321985" y="3202410"/>
                  <a:pt x="379265" y="3171567"/>
                </a:cubicBezTo>
                <a:cubicBezTo>
                  <a:pt x="644712" y="3028634"/>
                  <a:pt x="435168" y="3132232"/>
                  <a:pt x="568735" y="3039762"/>
                </a:cubicBezTo>
                <a:cubicBezTo>
                  <a:pt x="680013" y="2962723"/>
                  <a:pt x="572466" y="3060422"/>
                  <a:pt x="692303" y="2949145"/>
                </a:cubicBezTo>
                <a:cubicBezTo>
                  <a:pt x="709377" y="2933290"/>
                  <a:pt x="741730" y="2899718"/>
                  <a:pt x="741730" y="2899718"/>
                </a:cubicBezTo>
                <a:cubicBezTo>
                  <a:pt x="744476" y="2888734"/>
                  <a:pt x="745904" y="2877334"/>
                  <a:pt x="749968" y="2866767"/>
                </a:cubicBezTo>
                <a:cubicBezTo>
                  <a:pt x="775177" y="2801225"/>
                  <a:pt x="772224" y="2808669"/>
                  <a:pt x="799395" y="2767913"/>
                </a:cubicBezTo>
                <a:cubicBezTo>
                  <a:pt x="809739" y="2726538"/>
                  <a:pt x="810378" y="2763794"/>
                  <a:pt x="824108" y="274320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6F5E3EAD-BCAC-4EA7-E8B6-0B79E764BC0F}"/>
              </a:ext>
            </a:extLst>
          </p:cNvPr>
          <p:cNvSpPr/>
          <p:nvPr/>
        </p:nvSpPr>
        <p:spPr>
          <a:xfrm>
            <a:off x="4662616" y="691978"/>
            <a:ext cx="857981" cy="1837038"/>
          </a:xfrm>
          <a:custGeom>
            <a:avLst/>
            <a:gdLst>
              <a:gd name="connsiteX0" fmla="*/ 535460 w 857981"/>
              <a:gd name="connsiteY0" fmla="*/ 560173 h 1837038"/>
              <a:gd name="connsiteX1" fmla="*/ 502508 w 857981"/>
              <a:gd name="connsiteY1" fmla="*/ 24714 h 1837038"/>
              <a:gd name="connsiteX2" fmla="*/ 477795 w 857981"/>
              <a:gd name="connsiteY2" fmla="*/ 0 h 1837038"/>
              <a:gd name="connsiteX3" fmla="*/ 428368 w 857981"/>
              <a:gd name="connsiteY3" fmla="*/ 8238 h 1837038"/>
              <a:gd name="connsiteX4" fmla="*/ 403654 w 857981"/>
              <a:gd name="connsiteY4" fmla="*/ 41190 h 1837038"/>
              <a:gd name="connsiteX5" fmla="*/ 378941 w 857981"/>
              <a:gd name="connsiteY5" fmla="*/ 57665 h 1837038"/>
              <a:gd name="connsiteX6" fmla="*/ 362465 w 857981"/>
              <a:gd name="connsiteY6" fmla="*/ 82379 h 1837038"/>
              <a:gd name="connsiteX7" fmla="*/ 313038 w 857981"/>
              <a:gd name="connsiteY7" fmla="*/ 131806 h 1837038"/>
              <a:gd name="connsiteX8" fmla="*/ 304800 w 857981"/>
              <a:gd name="connsiteY8" fmla="*/ 156519 h 1837038"/>
              <a:gd name="connsiteX9" fmla="*/ 271849 w 857981"/>
              <a:gd name="connsiteY9" fmla="*/ 263611 h 1837038"/>
              <a:gd name="connsiteX10" fmla="*/ 230660 w 857981"/>
              <a:gd name="connsiteY10" fmla="*/ 288325 h 1837038"/>
              <a:gd name="connsiteX11" fmla="*/ 205946 w 857981"/>
              <a:gd name="connsiteY11" fmla="*/ 280087 h 1837038"/>
              <a:gd name="connsiteX12" fmla="*/ 189470 w 857981"/>
              <a:gd name="connsiteY12" fmla="*/ 222422 h 1837038"/>
              <a:gd name="connsiteX13" fmla="*/ 197708 w 857981"/>
              <a:gd name="connsiteY13" fmla="*/ 131806 h 1837038"/>
              <a:gd name="connsiteX14" fmla="*/ 222422 w 857981"/>
              <a:gd name="connsiteY14" fmla="*/ 98854 h 1837038"/>
              <a:gd name="connsiteX15" fmla="*/ 189470 w 857981"/>
              <a:gd name="connsiteY15" fmla="*/ 49427 h 1837038"/>
              <a:gd name="connsiteX16" fmla="*/ 164757 w 857981"/>
              <a:gd name="connsiteY16" fmla="*/ 57665 h 1837038"/>
              <a:gd name="connsiteX17" fmla="*/ 131806 w 857981"/>
              <a:gd name="connsiteY17" fmla="*/ 90617 h 1837038"/>
              <a:gd name="connsiteX18" fmla="*/ 90616 w 857981"/>
              <a:gd name="connsiteY18" fmla="*/ 156519 h 1837038"/>
              <a:gd name="connsiteX19" fmla="*/ 82379 w 857981"/>
              <a:gd name="connsiteY19" fmla="*/ 181233 h 1837038"/>
              <a:gd name="connsiteX20" fmla="*/ 74141 w 857981"/>
              <a:gd name="connsiteY20" fmla="*/ 214184 h 1837038"/>
              <a:gd name="connsiteX21" fmla="*/ 41189 w 857981"/>
              <a:gd name="connsiteY21" fmla="*/ 263611 h 1837038"/>
              <a:gd name="connsiteX22" fmla="*/ 32952 w 857981"/>
              <a:gd name="connsiteY22" fmla="*/ 288325 h 1837038"/>
              <a:gd name="connsiteX23" fmla="*/ 8238 w 857981"/>
              <a:gd name="connsiteY23" fmla="*/ 321276 h 1837038"/>
              <a:gd name="connsiteX24" fmla="*/ 0 w 857981"/>
              <a:gd name="connsiteY24" fmla="*/ 362465 h 1837038"/>
              <a:gd name="connsiteX25" fmla="*/ 8238 w 857981"/>
              <a:gd name="connsiteY25" fmla="*/ 469557 h 1837038"/>
              <a:gd name="connsiteX26" fmla="*/ 16476 w 857981"/>
              <a:gd name="connsiteY26" fmla="*/ 494271 h 1837038"/>
              <a:gd name="connsiteX27" fmla="*/ 41189 w 857981"/>
              <a:gd name="connsiteY27" fmla="*/ 527222 h 1837038"/>
              <a:gd name="connsiteX28" fmla="*/ 90616 w 857981"/>
              <a:gd name="connsiteY28" fmla="*/ 593125 h 1837038"/>
              <a:gd name="connsiteX29" fmla="*/ 123568 w 857981"/>
              <a:gd name="connsiteY29" fmla="*/ 642552 h 1837038"/>
              <a:gd name="connsiteX30" fmla="*/ 156519 w 857981"/>
              <a:gd name="connsiteY30" fmla="*/ 700217 h 1837038"/>
              <a:gd name="connsiteX31" fmla="*/ 230660 w 857981"/>
              <a:gd name="connsiteY31" fmla="*/ 782595 h 1837038"/>
              <a:gd name="connsiteX32" fmla="*/ 247135 w 857981"/>
              <a:gd name="connsiteY32" fmla="*/ 807308 h 1837038"/>
              <a:gd name="connsiteX33" fmla="*/ 271849 w 857981"/>
              <a:gd name="connsiteY33" fmla="*/ 873211 h 1837038"/>
              <a:gd name="connsiteX34" fmla="*/ 296562 w 857981"/>
              <a:gd name="connsiteY34" fmla="*/ 939114 h 1837038"/>
              <a:gd name="connsiteX35" fmla="*/ 304800 w 857981"/>
              <a:gd name="connsiteY35" fmla="*/ 980303 h 1837038"/>
              <a:gd name="connsiteX36" fmla="*/ 321276 w 857981"/>
              <a:gd name="connsiteY36" fmla="*/ 1037968 h 1837038"/>
              <a:gd name="connsiteX37" fmla="*/ 329514 w 857981"/>
              <a:gd name="connsiteY37" fmla="*/ 1070919 h 1837038"/>
              <a:gd name="connsiteX38" fmla="*/ 362465 w 857981"/>
              <a:gd name="connsiteY38" fmla="*/ 1136822 h 1837038"/>
              <a:gd name="connsiteX39" fmla="*/ 370703 w 857981"/>
              <a:gd name="connsiteY39" fmla="*/ 1161536 h 1837038"/>
              <a:gd name="connsiteX40" fmla="*/ 387179 w 857981"/>
              <a:gd name="connsiteY40" fmla="*/ 1194487 h 1837038"/>
              <a:gd name="connsiteX41" fmla="*/ 420130 w 857981"/>
              <a:gd name="connsiteY41" fmla="*/ 1268627 h 1837038"/>
              <a:gd name="connsiteX42" fmla="*/ 420130 w 857981"/>
              <a:gd name="connsiteY42" fmla="*/ 1458098 h 1837038"/>
              <a:gd name="connsiteX43" fmla="*/ 428368 w 857981"/>
              <a:gd name="connsiteY43" fmla="*/ 1672281 h 1837038"/>
              <a:gd name="connsiteX44" fmla="*/ 444843 w 857981"/>
              <a:gd name="connsiteY44" fmla="*/ 1754660 h 1837038"/>
              <a:gd name="connsiteX45" fmla="*/ 453081 w 857981"/>
              <a:gd name="connsiteY45" fmla="*/ 1779373 h 1837038"/>
              <a:gd name="connsiteX46" fmla="*/ 469557 w 857981"/>
              <a:gd name="connsiteY46" fmla="*/ 1804087 h 1837038"/>
              <a:gd name="connsiteX47" fmla="*/ 477795 w 857981"/>
              <a:gd name="connsiteY47" fmla="*/ 1828800 h 1837038"/>
              <a:gd name="connsiteX48" fmla="*/ 502508 w 857981"/>
              <a:gd name="connsiteY48" fmla="*/ 1837038 h 1837038"/>
              <a:gd name="connsiteX49" fmla="*/ 593125 w 857981"/>
              <a:gd name="connsiteY49" fmla="*/ 1828800 h 1837038"/>
              <a:gd name="connsiteX50" fmla="*/ 626076 w 857981"/>
              <a:gd name="connsiteY50" fmla="*/ 1820563 h 1837038"/>
              <a:gd name="connsiteX51" fmla="*/ 807308 w 857981"/>
              <a:gd name="connsiteY51" fmla="*/ 1762898 h 1837038"/>
              <a:gd name="connsiteX52" fmla="*/ 840260 w 857981"/>
              <a:gd name="connsiteY52" fmla="*/ 1729946 h 1837038"/>
              <a:gd name="connsiteX53" fmla="*/ 848498 w 857981"/>
              <a:gd name="connsiteY53" fmla="*/ 1507525 h 1837038"/>
              <a:gd name="connsiteX54" fmla="*/ 840260 w 857981"/>
              <a:gd name="connsiteY54" fmla="*/ 1433384 h 1837038"/>
              <a:gd name="connsiteX55" fmla="*/ 799070 w 857981"/>
              <a:gd name="connsiteY55" fmla="*/ 1260390 h 1837038"/>
              <a:gd name="connsiteX56" fmla="*/ 782595 w 857981"/>
              <a:gd name="connsiteY56" fmla="*/ 1103871 h 1837038"/>
              <a:gd name="connsiteX57" fmla="*/ 741406 w 857981"/>
              <a:gd name="connsiteY57" fmla="*/ 906163 h 1837038"/>
              <a:gd name="connsiteX58" fmla="*/ 716692 w 857981"/>
              <a:gd name="connsiteY58" fmla="*/ 823784 h 1837038"/>
              <a:gd name="connsiteX59" fmla="*/ 683741 w 857981"/>
              <a:gd name="connsiteY59" fmla="*/ 757881 h 1837038"/>
              <a:gd name="connsiteX60" fmla="*/ 667265 w 857981"/>
              <a:gd name="connsiteY60" fmla="*/ 708454 h 1837038"/>
              <a:gd name="connsiteX61" fmla="*/ 617838 w 857981"/>
              <a:gd name="connsiteY61" fmla="*/ 626076 h 1837038"/>
              <a:gd name="connsiteX62" fmla="*/ 576649 w 857981"/>
              <a:gd name="connsiteY62" fmla="*/ 568411 h 1837038"/>
              <a:gd name="connsiteX63" fmla="*/ 535460 w 857981"/>
              <a:gd name="connsiteY63" fmla="*/ 560173 h 1837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857981" h="1837038">
                <a:moveTo>
                  <a:pt x="535460" y="560173"/>
                </a:moveTo>
                <a:cubicBezTo>
                  <a:pt x="523103" y="469557"/>
                  <a:pt x="627390" y="170410"/>
                  <a:pt x="502508" y="24714"/>
                </a:cubicBezTo>
                <a:cubicBezTo>
                  <a:pt x="494926" y="15869"/>
                  <a:pt x="486033" y="8238"/>
                  <a:pt x="477795" y="0"/>
                </a:cubicBezTo>
                <a:cubicBezTo>
                  <a:pt x="461319" y="2746"/>
                  <a:pt x="442969" y="126"/>
                  <a:pt x="428368" y="8238"/>
                </a:cubicBezTo>
                <a:cubicBezTo>
                  <a:pt x="416366" y="14906"/>
                  <a:pt x="413363" y="31481"/>
                  <a:pt x="403654" y="41190"/>
                </a:cubicBezTo>
                <a:cubicBezTo>
                  <a:pt x="396653" y="48191"/>
                  <a:pt x="387179" y="52173"/>
                  <a:pt x="378941" y="57665"/>
                </a:cubicBezTo>
                <a:cubicBezTo>
                  <a:pt x="373449" y="65903"/>
                  <a:pt x="369043" y="74979"/>
                  <a:pt x="362465" y="82379"/>
                </a:cubicBezTo>
                <a:cubicBezTo>
                  <a:pt x="346985" y="99794"/>
                  <a:pt x="313038" y="131806"/>
                  <a:pt x="313038" y="131806"/>
                </a:cubicBezTo>
                <a:cubicBezTo>
                  <a:pt x="310292" y="140044"/>
                  <a:pt x="306752" y="148058"/>
                  <a:pt x="304800" y="156519"/>
                </a:cubicBezTo>
                <a:cubicBezTo>
                  <a:pt x="299592" y="179086"/>
                  <a:pt x="299189" y="240177"/>
                  <a:pt x="271849" y="263611"/>
                </a:cubicBezTo>
                <a:cubicBezTo>
                  <a:pt x="259692" y="274031"/>
                  <a:pt x="244390" y="280087"/>
                  <a:pt x="230660" y="288325"/>
                </a:cubicBezTo>
                <a:cubicBezTo>
                  <a:pt x="222422" y="285579"/>
                  <a:pt x="212086" y="286227"/>
                  <a:pt x="205946" y="280087"/>
                </a:cubicBezTo>
                <a:cubicBezTo>
                  <a:pt x="202007" y="276148"/>
                  <a:pt x="189541" y="222707"/>
                  <a:pt x="189470" y="222422"/>
                </a:cubicBezTo>
                <a:cubicBezTo>
                  <a:pt x="192216" y="192217"/>
                  <a:pt x="189893" y="161112"/>
                  <a:pt x="197708" y="131806"/>
                </a:cubicBezTo>
                <a:cubicBezTo>
                  <a:pt x="201246" y="118540"/>
                  <a:pt x="219444" y="112257"/>
                  <a:pt x="222422" y="98854"/>
                </a:cubicBezTo>
                <a:cubicBezTo>
                  <a:pt x="232020" y="55663"/>
                  <a:pt x="215349" y="58053"/>
                  <a:pt x="189470" y="49427"/>
                </a:cubicBezTo>
                <a:cubicBezTo>
                  <a:pt x="181232" y="52173"/>
                  <a:pt x="171823" y="52618"/>
                  <a:pt x="164757" y="57665"/>
                </a:cubicBezTo>
                <a:cubicBezTo>
                  <a:pt x="152117" y="66694"/>
                  <a:pt x="142035" y="78927"/>
                  <a:pt x="131806" y="90617"/>
                </a:cubicBezTo>
                <a:cubicBezTo>
                  <a:pt x="111938" y="113324"/>
                  <a:pt x="102308" y="129237"/>
                  <a:pt x="90616" y="156519"/>
                </a:cubicBezTo>
                <a:cubicBezTo>
                  <a:pt x="87195" y="164500"/>
                  <a:pt x="84764" y="172884"/>
                  <a:pt x="82379" y="181233"/>
                </a:cubicBezTo>
                <a:cubicBezTo>
                  <a:pt x="79269" y="192119"/>
                  <a:pt x="79204" y="204058"/>
                  <a:pt x="74141" y="214184"/>
                </a:cubicBezTo>
                <a:cubicBezTo>
                  <a:pt x="65285" y="231895"/>
                  <a:pt x="52173" y="247135"/>
                  <a:pt x="41189" y="263611"/>
                </a:cubicBezTo>
                <a:cubicBezTo>
                  <a:pt x="38443" y="271849"/>
                  <a:pt x="37260" y="280786"/>
                  <a:pt x="32952" y="288325"/>
                </a:cubicBezTo>
                <a:cubicBezTo>
                  <a:pt x="26140" y="300246"/>
                  <a:pt x="13814" y="308730"/>
                  <a:pt x="8238" y="321276"/>
                </a:cubicBezTo>
                <a:cubicBezTo>
                  <a:pt x="2551" y="334071"/>
                  <a:pt x="2746" y="348735"/>
                  <a:pt x="0" y="362465"/>
                </a:cubicBezTo>
                <a:cubicBezTo>
                  <a:pt x="2746" y="398162"/>
                  <a:pt x="3797" y="434031"/>
                  <a:pt x="8238" y="469557"/>
                </a:cubicBezTo>
                <a:cubicBezTo>
                  <a:pt x="9315" y="478174"/>
                  <a:pt x="12168" y="486731"/>
                  <a:pt x="16476" y="494271"/>
                </a:cubicBezTo>
                <a:cubicBezTo>
                  <a:pt x="23288" y="506192"/>
                  <a:pt x="32951" y="516238"/>
                  <a:pt x="41189" y="527222"/>
                </a:cubicBezTo>
                <a:cubicBezTo>
                  <a:pt x="58213" y="578293"/>
                  <a:pt x="37371" y="528048"/>
                  <a:pt x="90616" y="593125"/>
                </a:cubicBezTo>
                <a:cubicBezTo>
                  <a:pt x="103155" y="608450"/>
                  <a:pt x="113951" y="625243"/>
                  <a:pt x="123568" y="642552"/>
                </a:cubicBezTo>
                <a:cubicBezTo>
                  <a:pt x="151956" y="693649"/>
                  <a:pt x="101601" y="639196"/>
                  <a:pt x="156519" y="700217"/>
                </a:cubicBezTo>
                <a:cubicBezTo>
                  <a:pt x="223243" y="774356"/>
                  <a:pt x="187494" y="722163"/>
                  <a:pt x="230660" y="782595"/>
                </a:cubicBezTo>
                <a:cubicBezTo>
                  <a:pt x="236415" y="790651"/>
                  <a:pt x="242707" y="798453"/>
                  <a:pt x="247135" y="807308"/>
                </a:cubicBezTo>
                <a:cubicBezTo>
                  <a:pt x="263056" y="839150"/>
                  <a:pt x="261154" y="844692"/>
                  <a:pt x="271849" y="873211"/>
                </a:cubicBezTo>
                <a:cubicBezTo>
                  <a:pt x="277526" y="888350"/>
                  <a:pt x="291885" y="920403"/>
                  <a:pt x="296562" y="939114"/>
                </a:cubicBezTo>
                <a:cubicBezTo>
                  <a:pt x="299958" y="952698"/>
                  <a:pt x="301404" y="966719"/>
                  <a:pt x="304800" y="980303"/>
                </a:cubicBezTo>
                <a:cubicBezTo>
                  <a:pt x="309649" y="999697"/>
                  <a:pt x="316016" y="1018682"/>
                  <a:pt x="321276" y="1037968"/>
                </a:cubicBezTo>
                <a:cubicBezTo>
                  <a:pt x="324255" y="1048891"/>
                  <a:pt x="326404" y="1060033"/>
                  <a:pt x="329514" y="1070919"/>
                </a:cubicBezTo>
                <a:cubicBezTo>
                  <a:pt x="341899" y="1114265"/>
                  <a:pt x="334974" y="1081839"/>
                  <a:pt x="362465" y="1136822"/>
                </a:cubicBezTo>
                <a:cubicBezTo>
                  <a:pt x="366348" y="1144589"/>
                  <a:pt x="367282" y="1153555"/>
                  <a:pt x="370703" y="1161536"/>
                </a:cubicBezTo>
                <a:cubicBezTo>
                  <a:pt x="375540" y="1172823"/>
                  <a:pt x="382618" y="1183085"/>
                  <a:pt x="387179" y="1194487"/>
                </a:cubicBezTo>
                <a:cubicBezTo>
                  <a:pt x="416589" y="1268012"/>
                  <a:pt x="388431" y="1221081"/>
                  <a:pt x="420130" y="1268627"/>
                </a:cubicBezTo>
                <a:cubicBezTo>
                  <a:pt x="439082" y="1439194"/>
                  <a:pt x="420130" y="1227880"/>
                  <a:pt x="420130" y="1458098"/>
                </a:cubicBezTo>
                <a:cubicBezTo>
                  <a:pt x="420130" y="1529545"/>
                  <a:pt x="423911" y="1600973"/>
                  <a:pt x="428368" y="1672281"/>
                </a:cubicBezTo>
                <a:cubicBezTo>
                  <a:pt x="429662" y="1692986"/>
                  <a:pt x="438524" y="1732542"/>
                  <a:pt x="444843" y="1754660"/>
                </a:cubicBezTo>
                <a:cubicBezTo>
                  <a:pt x="447228" y="1763009"/>
                  <a:pt x="449198" y="1771606"/>
                  <a:pt x="453081" y="1779373"/>
                </a:cubicBezTo>
                <a:cubicBezTo>
                  <a:pt x="457509" y="1788229"/>
                  <a:pt x="465129" y="1795231"/>
                  <a:pt x="469557" y="1804087"/>
                </a:cubicBezTo>
                <a:cubicBezTo>
                  <a:pt x="473440" y="1811854"/>
                  <a:pt x="471655" y="1822660"/>
                  <a:pt x="477795" y="1828800"/>
                </a:cubicBezTo>
                <a:cubicBezTo>
                  <a:pt x="483935" y="1834940"/>
                  <a:pt x="494270" y="1834292"/>
                  <a:pt x="502508" y="1837038"/>
                </a:cubicBezTo>
                <a:cubicBezTo>
                  <a:pt x="532714" y="1834292"/>
                  <a:pt x="563061" y="1832808"/>
                  <a:pt x="593125" y="1828800"/>
                </a:cubicBezTo>
                <a:cubicBezTo>
                  <a:pt x="604347" y="1827304"/>
                  <a:pt x="615232" y="1823816"/>
                  <a:pt x="626076" y="1820563"/>
                </a:cubicBezTo>
                <a:cubicBezTo>
                  <a:pt x="718763" y="1792757"/>
                  <a:pt x="735225" y="1786925"/>
                  <a:pt x="807308" y="1762898"/>
                </a:cubicBezTo>
                <a:cubicBezTo>
                  <a:pt x="818292" y="1751914"/>
                  <a:pt x="833313" y="1743840"/>
                  <a:pt x="840260" y="1729946"/>
                </a:cubicBezTo>
                <a:cubicBezTo>
                  <a:pt x="871772" y="1666922"/>
                  <a:pt x="852465" y="1563070"/>
                  <a:pt x="848498" y="1507525"/>
                </a:cubicBezTo>
                <a:cubicBezTo>
                  <a:pt x="846726" y="1482722"/>
                  <a:pt x="844348" y="1457911"/>
                  <a:pt x="840260" y="1433384"/>
                </a:cubicBezTo>
                <a:cubicBezTo>
                  <a:pt x="834299" y="1397620"/>
                  <a:pt x="805931" y="1287832"/>
                  <a:pt x="799070" y="1260390"/>
                </a:cubicBezTo>
                <a:cubicBezTo>
                  <a:pt x="793578" y="1208217"/>
                  <a:pt x="789308" y="1155901"/>
                  <a:pt x="782595" y="1103871"/>
                </a:cubicBezTo>
                <a:cubicBezTo>
                  <a:pt x="772625" y="1026606"/>
                  <a:pt x="761928" y="981411"/>
                  <a:pt x="741406" y="906163"/>
                </a:cubicBezTo>
                <a:cubicBezTo>
                  <a:pt x="733863" y="878504"/>
                  <a:pt x="727083" y="850503"/>
                  <a:pt x="716692" y="823784"/>
                </a:cubicBezTo>
                <a:cubicBezTo>
                  <a:pt x="707790" y="800893"/>
                  <a:pt x="693416" y="780456"/>
                  <a:pt x="683741" y="757881"/>
                </a:cubicBezTo>
                <a:cubicBezTo>
                  <a:pt x="676900" y="741918"/>
                  <a:pt x="675032" y="723987"/>
                  <a:pt x="667265" y="708454"/>
                </a:cubicBezTo>
                <a:cubicBezTo>
                  <a:pt x="652944" y="679812"/>
                  <a:pt x="635602" y="652720"/>
                  <a:pt x="617838" y="626076"/>
                </a:cubicBezTo>
                <a:cubicBezTo>
                  <a:pt x="603576" y="604683"/>
                  <a:pt x="593671" y="588837"/>
                  <a:pt x="576649" y="568411"/>
                </a:cubicBezTo>
                <a:cubicBezTo>
                  <a:pt x="571677" y="562445"/>
                  <a:pt x="547817" y="650789"/>
                  <a:pt x="535460" y="56017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648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21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Epsom &amp; Ewell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 Sharpe</dc:creator>
  <cp:lastModifiedBy>Jon Sharpe</cp:lastModifiedBy>
  <cp:revision>33</cp:revision>
  <cp:lastPrinted>2022-11-02T04:51:16Z</cp:lastPrinted>
  <dcterms:created xsi:type="dcterms:W3CDTF">2020-11-09T07:09:47Z</dcterms:created>
  <dcterms:modified xsi:type="dcterms:W3CDTF">2026-03-06T12:26:10Z</dcterms:modified>
</cp:coreProperties>
</file>