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2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94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3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26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94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41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3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2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00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33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1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4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BD9F-D9EB-4D15-B6BB-379F81C716D4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4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125A887E-CFEB-E609-5217-FB359B9E136C}"/>
              </a:ext>
            </a:extLst>
          </p:cNvPr>
          <p:cNvSpPr/>
          <p:nvPr/>
        </p:nvSpPr>
        <p:spPr>
          <a:xfrm rot="20251026">
            <a:off x="1362727" y="4404291"/>
            <a:ext cx="394451" cy="6745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AF0B62-F2FC-4319-A2B7-63442D818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17801" t="2353" r="21253" b="13412"/>
          <a:stretch/>
        </p:blipFill>
        <p:spPr>
          <a:xfrm>
            <a:off x="4195535" y="0"/>
            <a:ext cx="7969072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7A279E-C91F-41D2-9896-384ADA0963B0}"/>
              </a:ext>
            </a:extLst>
          </p:cNvPr>
          <p:cNvSpPr txBox="1"/>
          <p:nvPr/>
        </p:nvSpPr>
        <p:spPr>
          <a:xfrm>
            <a:off x="13004" y="0"/>
            <a:ext cx="53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/>
              <a:t>Route </a:t>
            </a:r>
            <a:r>
              <a:rPr lang="cy-GB" b="1"/>
              <a:t>26 Thursday</a:t>
            </a:r>
            <a:endParaRPr lang="cy-GB" sz="11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547BB5-1479-4FB2-95C0-8279693D1FE5}"/>
              </a:ext>
            </a:extLst>
          </p:cNvPr>
          <p:cNvSpPr/>
          <p:nvPr/>
        </p:nvSpPr>
        <p:spPr>
          <a:xfrm>
            <a:off x="7121606" y="4201542"/>
            <a:ext cx="1161826" cy="1994863"/>
          </a:xfrm>
          <a:custGeom>
            <a:avLst/>
            <a:gdLst>
              <a:gd name="connsiteX0" fmla="*/ 398033 w 1161826"/>
              <a:gd name="connsiteY0" fmla="*/ 15456 h 1994863"/>
              <a:gd name="connsiteX1" fmla="*/ 613186 w 1161826"/>
              <a:gd name="connsiteY1" fmla="*/ 36971 h 1994863"/>
              <a:gd name="connsiteX2" fmla="*/ 645459 w 1161826"/>
              <a:gd name="connsiteY2" fmla="*/ 47729 h 1994863"/>
              <a:gd name="connsiteX3" fmla="*/ 817582 w 1161826"/>
              <a:gd name="connsiteY3" fmla="*/ 58486 h 1994863"/>
              <a:gd name="connsiteX4" fmla="*/ 871370 w 1161826"/>
              <a:gd name="connsiteY4" fmla="*/ 123032 h 1994863"/>
              <a:gd name="connsiteX5" fmla="*/ 1086523 w 1161826"/>
              <a:gd name="connsiteY5" fmla="*/ 639399 h 1994863"/>
              <a:gd name="connsiteX6" fmla="*/ 1161826 w 1161826"/>
              <a:gd name="connsiteY6" fmla="*/ 972886 h 1994863"/>
              <a:gd name="connsiteX7" fmla="*/ 1097280 w 1161826"/>
              <a:gd name="connsiteY7" fmla="*/ 1801225 h 1994863"/>
              <a:gd name="connsiteX8" fmla="*/ 1065008 w 1161826"/>
              <a:gd name="connsiteY8" fmla="*/ 1919559 h 1994863"/>
              <a:gd name="connsiteX9" fmla="*/ 839097 w 1161826"/>
              <a:gd name="connsiteY9" fmla="*/ 1994863 h 1994863"/>
              <a:gd name="connsiteX10" fmla="*/ 365760 w 1161826"/>
              <a:gd name="connsiteY10" fmla="*/ 1715164 h 1994863"/>
              <a:gd name="connsiteX11" fmla="*/ 129092 w 1161826"/>
              <a:gd name="connsiteY11" fmla="*/ 1467738 h 1994863"/>
              <a:gd name="connsiteX12" fmla="*/ 10758 w 1161826"/>
              <a:gd name="connsiteY12" fmla="*/ 1166524 h 1994863"/>
              <a:gd name="connsiteX13" fmla="*/ 0 w 1161826"/>
              <a:gd name="connsiteY13" fmla="*/ 1015917 h 1994863"/>
              <a:gd name="connsiteX14" fmla="*/ 21516 w 1161826"/>
              <a:gd name="connsiteY14" fmla="*/ 693187 h 1994863"/>
              <a:gd name="connsiteX15" fmla="*/ 53789 w 1161826"/>
              <a:gd name="connsiteY15" fmla="*/ 596369 h 1994863"/>
              <a:gd name="connsiteX16" fmla="*/ 172123 w 1161826"/>
              <a:gd name="connsiteY16" fmla="*/ 295154 h 1994863"/>
              <a:gd name="connsiteX17" fmla="*/ 376518 w 1161826"/>
              <a:gd name="connsiteY17" fmla="*/ 4698 h 1994863"/>
              <a:gd name="connsiteX18" fmla="*/ 398033 w 1161826"/>
              <a:gd name="connsiteY18" fmla="*/ 15456 h 199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1826" h="1994863">
                <a:moveTo>
                  <a:pt x="398033" y="15456"/>
                </a:moveTo>
                <a:cubicBezTo>
                  <a:pt x="437478" y="20835"/>
                  <a:pt x="541716" y="27649"/>
                  <a:pt x="613186" y="36971"/>
                </a:cubicBezTo>
                <a:cubicBezTo>
                  <a:pt x="624430" y="38438"/>
                  <a:pt x="634182" y="46542"/>
                  <a:pt x="645459" y="47729"/>
                </a:cubicBezTo>
                <a:cubicBezTo>
                  <a:pt x="702629" y="53747"/>
                  <a:pt x="760208" y="54900"/>
                  <a:pt x="817582" y="58486"/>
                </a:cubicBezTo>
                <a:cubicBezTo>
                  <a:pt x="858482" y="85753"/>
                  <a:pt x="849922" y="72338"/>
                  <a:pt x="871370" y="123032"/>
                </a:cubicBezTo>
                <a:cubicBezTo>
                  <a:pt x="944025" y="294761"/>
                  <a:pt x="1041299" y="458500"/>
                  <a:pt x="1086523" y="639399"/>
                </a:cubicBezTo>
                <a:cubicBezTo>
                  <a:pt x="1142857" y="864737"/>
                  <a:pt x="1117955" y="753530"/>
                  <a:pt x="1161826" y="972886"/>
                </a:cubicBezTo>
                <a:cubicBezTo>
                  <a:pt x="1142282" y="1363763"/>
                  <a:pt x="1162444" y="1497121"/>
                  <a:pt x="1097280" y="1801225"/>
                </a:cubicBezTo>
                <a:cubicBezTo>
                  <a:pt x="1088713" y="1841203"/>
                  <a:pt x="1088171" y="1885868"/>
                  <a:pt x="1065008" y="1919559"/>
                </a:cubicBezTo>
                <a:cubicBezTo>
                  <a:pt x="1019347" y="1985975"/>
                  <a:pt x="900293" y="1985448"/>
                  <a:pt x="839097" y="1994863"/>
                </a:cubicBezTo>
                <a:cubicBezTo>
                  <a:pt x="638846" y="1961487"/>
                  <a:pt x="604451" y="1964705"/>
                  <a:pt x="365760" y="1715164"/>
                </a:cubicBezTo>
                <a:lnTo>
                  <a:pt x="129092" y="1467738"/>
                </a:lnTo>
                <a:cubicBezTo>
                  <a:pt x="101100" y="1403755"/>
                  <a:pt x="26158" y="1246605"/>
                  <a:pt x="10758" y="1166524"/>
                </a:cubicBezTo>
                <a:cubicBezTo>
                  <a:pt x="1253" y="1117099"/>
                  <a:pt x="3586" y="1066119"/>
                  <a:pt x="0" y="1015917"/>
                </a:cubicBezTo>
                <a:cubicBezTo>
                  <a:pt x="7172" y="908340"/>
                  <a:pt x="7806" y="800127"/>
                  <a:pt x="21516" y="693187"/>
                </a:cubicBezTo>
                <a:cubicBezTo>
                  <a:pt x="25842" y="659445"/>
                  <a:pt x="41750" y="628186"/>
                  <a:pt x="53789" y="596369"/>
                </a:cubicBezTo>
                <a:cubicBezTo>
                  <a:pt x="91965" y="495475"/>
                  <a:pt x="123880" y="391640"/>
                  <a:pt x="172123" y="295154"/>
                </a:cubicBezTo>
                <a:cubicBezTo>
                  <a:pt x="250851" y="137698"/>
                  <a:pt x="220865" y="177646"/>
                  <a:pt x="376518" y="4698"/>
                </a:cubicBezTo>
                <a:cubicBezTo>
                  <a:pt x="388512" y="-8629"/>
                  <a:pt x="358588" y="10077"/>
                  <a:pt x="398033" y="15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67D04B-4666-4373-95CA-9A6BAF16A896}"/>
              </a:ext>
            </a:extLst>
          </p:cNvPr>
          <p:cNvSpPr txBox="1"/>
          <p:nvPr/>
        </p:nvSpPr>
        <p:spPr>
          <a:xfrm rot="16900879">
            <a:off x="7295476" y="4000063"/>
            <a:ext cx="792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WO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B0552-D969-4E32-A52B-649C638AAF5D}"/>
              </a:ext>
            </a:extLst>
          </p:cNvPr>
          <p:cNvSpPr/>
          <p:nvPr/>
        </p:nvSpPr>
        <p:spPr>
          <a:xfrm rot="6748472">
            <a:off x="4545195" y="5072555"/>
            <a:ext cx="394451" cy="460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5C6CD1-5E52-43A6-B589-09178CC34203}"/>
              </a:ext>
            </a:extLst>
          </p:cNvPr>
          <p:cNvSpPr/>
          <p:nvPr/>
        </p:nvSpPr>
        <p:spPr>
          <a:xfrm>
            <a:off x="8175856" y="1699708"/>
            <a:ext cx="408790" cy="316417"/>
          </a:xfrm>
          <a:custGeom>
            <a:avLst/>
            <a:gdLst>
              <a:gd name="connsiteX0" fmla="*/ 268941 w 408790"/>
              <a:gd name="connsiteY0" fmla="*/ 86061 h 316417"/>
              <a:gd name="connsiteX1" fmla="*/ 247426 w 408790"/>
              <a:gd name="connsiteY1" fmla="*/ 32273 h 316417"/>
              <a:gd name="connsiteX2" fmla="*/ 215153 w 408790"/>
              <a:gd name="connsiteY2" fmla="*/ 21516 h 316417"/>
              <a:gd name="connsiteX3" fmla="*/ 182880 w 408790"/>
              <a:gd name="connsiteY3" fmla="*/ 0 h 316417"/>
              <a:gd name="connsiteX4" fmla="*/ 10758 w 408790"/>
              <a:gd name="connsiteY4" fmla="*/ 64546 h 316417"/>
              <a:gd name="connsiteX5" fmla="*/ 0 w 408790"/>
              <a:gd name="connsiteY5" fmla="*/ 96819 h 316417"/>
              <a:gd name="connsiteX6" fmla="*/ 10758 w 408790"/>
              <a:gd name="connsiteY6" fmla="*/ 193638 h 316417"/>
              <a:gd name="connsiteX7" fmla="*/ 53788 w 408790"/>
              <a:gd name="connsiteY7" fmla="*/ 236668 h 316417"/>
              <a:gd name="connsiteX8" fmla="*/ 172122 w 408790"/>
              <a:gd name="connsiteY8" fmla="*/ 311972 h 316417"/>
              <a:gd name="connsiteX9" fmla="*/ 387275 w 408790"/>
              <a:gd name="connsiteY9" fmla="*/ 268941 h 316417"/>
              <a:gd name="connsiteX10" fmla="*/ 408790 w 408790"/>
              <a:gd name="connsiteY10" fmla="*/ 215153 h 316417"/>
              <a:gd name="connsiteX11" fmla="*/ 398033 w 408790"/>
              <a:gd name="connsiteY11" fmla="*/ 129092 h 316417"/>
              <a:gd name="connsiteX12" fmla="*/ 344245 w 408790"/>
              <a:gd name="connsiteY12" fmla="*/ 86061 h 316417"/>
              <a:gd name="connsiteX13" fmla="*/ 268941 w 408790"/>
              <a:gd name="connsiteY13" fmla="*/ 86061 h 31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790" h="316417">
                <a:moveTo>
                  <a:pt x="268941" y="86061"/>
                </a:moveTo>
                <a:cubicBezTo>
                  <a:pt x="252805" y="77096"/>
                  <a:pt x="259788" y="47108"/>
                  <a:pt x="247426" y="32273"/>
                </a:cubicBezTo>
                <a:cubicBezTo>
                  <a:pt x="240167" y="23562"/>
                  <a:pt x="225295" y="26587"/>
                  <a:pt x="215153" y="21516"/>
                </a:cubicBezTo>
                <a:cubicBezTo>
                  <a:pt x="203589" y="15734"/>
                  <a:pt x="193638" y="7172"/>
                  <a:pt x="182880" y="0"/>
                </a:cubicBezTo>
                <a:cubicBezTo>
                  <a:pt x="-6181" y="25209"/>
                  <a:pt x="38229" y="-31602"/>
                  <a:pt x="10758" y="64546"/>
                </a:cubicBezTo>
                <a:cubicBezTo>
                  <a:pt x="7643" y="75449"/>
                  <a:pt x="3586" y="86061"/>
                  <a:pt x="0" y="96819"/>
                </a:cubicBezTo>
                <a:cubicBezTo>
                  <a:pt x="3586" y="129092"/>
                  <a:pt x="-899" y="163331"/>
                  <a:pt x="10758" y="193638"/>
                </a:cubicBezTo>
                <a:cubicBezTo>
                  <a:pt x="18040" y="212570"/>
                  <a:pt x="37948" y="223996"/>
                  <a:pt x="53788" y="236668"/>
                </a:cubicBezTo>
                <a:cubicBezTo>
                  <a:pt x="81103" y="258520"/>
                  <a:pt x="140333" y="292899"/>
                  <a:pt x="172122" y="311972"/>
                </a:cubicBezTo>
                <a:cubicBezTo>
                  <a:pt x="252283" y="307257"/>
                  <a:pt x="341197" y="342666"/>
                  <a:pt x="387275" y="268941"/>
                </a:cubicBezTo>
                <a:cubicBezTo>
                  <a:pt x="397510" y="252566"/>
                  <a:pt x="401618" y="233082"/>
                  <a:pt x="408790" y="215153"/>
                </a:cubicBezTo>
                <a:cubicBezTo>
                  <a:pt x="405204" y="186466"/>
                  <a:pt x="405640" y="156984"/>
                  <a:pt x="398033" y="129092"/>
                </a:cubicBezTo>
                <a:cubicBezTo>
                  <a:pt x="388762" y="95098"/>
                  <a:pt x="372528" y="94142"/>
                  <a:pt x="344245" y="86061"/>
                </a:cubicBezTo>
                <a:cubicBezTo>
                  <a:pt x="303551" y="74434"/>
                  <a:pt x="285077" y="95026"/>
                  <a:pt x="268941" y="860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1F3378-734E-42C0-BF31-61855A4E8E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4657" y="4414465"/>
            <a:ext cx="1521214" cy="196717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82D1B80-3529-4B92-B079-88823B465EF0}"/>
              </a:ext>
            </a:extLst>
          </p:cNvPr>
          <p:cNvSpPr/>
          <p:nvPr/>
        </p:nvSpPr>
        <p:spPr>
          <a:xfrm rot="1895322">
            <a:off x="2521433" y="6321716"/>
            <a:ext cx="222657" cy="5574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79D667-64AD-472C-8AA5-CAD0E1B59104}"/>
              </a:ext>
            </a:extLst>
          </p:cNvPr>
          <p:cNvSpPr txBox="1"/>
          <p:nvPr/>
        </p:nvSpPr>
        <p:spPr>
          <a:xfrm rot="20011808">
            <a:off x="10668823" y="4952262"/>
            <a:ext cx="12008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/>
              <a:t>DOWNS WAY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520D75-98E4-49D9-AB5C-2686B260CC93}"/>
              </a:ext>
            </a:extLst>
          </p:cNvPr>
          <p:cNvSpPr txBox="1"/>
          <p:nvPr/>
        </p:nvSpPr>
        <p:spPr>
          <a:xfrm rot="20011808">
            <a:off x="5416115" y="3083459"/>
            <a:ext cx="12008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/>
              <a:t>HYLANDS CLOSE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5489090-74F8-4EDF-907B-369163E6A15F}"/>
              </a:ext>
            </a:extLst>
          </p:cNvPr>
          <p:cNvSpPr/>
          <p:nvPr/>
        </p:nvSpPr>
        <p:spPr>
          <a:xfrm rot="10382029">
            <a:off x="4758271" y="3926325"/>
            <a:ext cx="184014" cy="460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55E1131-E452-40F5-B7B2-BC1B7096C87C}"/>
              </a:ext>
            </a:extLst>
          </p:cNvPr>
          <p:cNvSpPr/>
          <p:nvPr/>
        </p:nvSpPr>
        <p:spPr>
          <a:xfrm>
            <a:off x="6906409" y="796066"/>
            <a:ext cx="516367" cy="785308"/>
          </a:xfrm>
          <a:custGeom>
            <a:avLst/>
            <a:gdLst>
              <a:gd name="connsiteX0" fmla="*/ 21516 w 516367"/>
              <a:gd name="connsiteY0" fmla="*/ 656216 h 785308"/>
              <a:gd name="connsiteX1" fmla="*/ 75304 w 516367"/>
              <a:gd name="connsiteY1" fmla="*/ 666974 h 785308"/>
              <a:gd name="connsiteX2" fmla="*/ 236669 w 516367"/>
              <a:gd name="connsiteY2" fmla="*/ 677732 h 785308"/>
              <a:gd name="connsiteX3" fmla="*/ 290457 w 516367"/>
              <a:gd name="connsiteY3" fmla="*/ 699247 h 785308"/>
              <a:gd name="connsiteX4" fmla="*/ 355003 w 516367"/>
              <a:gd name="connsiteY4" fmla="*/ 785308 h 785308"/>
              <a:gd name="connsiteX5" fmla="*/ 473337 w 516367"/>
              <a:gd name="connsiteY5" fmla="*/ 731520 h 785308"/>
              <a:gd name="connsiteX6" fmla="*/ 516367 w 516367"/>
              <a:gd name="connsiteY6" fmla="*/ 666974 h 785308"/>
              <a:gd name="connsiteX7" fmla="*/ 505610 w 516367"/>
              <a:gd name="connsiteY7" fmla="*/ 559398 h 785308"/>
              <a:gd name="connsiteX8" fmla="*/ 494852 w 516367"/>
              <a:gd name="connsiteY8" fmla="*/ 527125 h 785308"/>
              <a:gd name="connsiteX9" fmla="*/ 462579 w 516367"/>
              <a:gd name="connsiteY9" fmla="*/ 516367 h 785308"/>
              <a:gd name="connsiteX10" fmla="*/ 430306 w 516367"/>
              <a:gd name="connsiteY10" fmla="*/ 494852 h 785308"/>
              <a:gd name="connsiteX11" fmla="*/ 419549 w 516367"/>
              <a:gd name="connsiteY11" fmla="*/ 10758 h 785308"/>
              <a:gd name="connsiteX12" fmla="*/ 376518 w 516367"/>
              <a:gd name="connsiteY12" fmla="*/ 0 h 785308"/>
              <a:gd name="connsiteX13" fmla="*/ 204396 w 516367"/>
              <a:gd name="connsiteY13" fmla="*/ 21515 h 785308"/>
              <a:gd name="connsiteX14" fmla="*/ 161365 w 516367"/>
              <a:gd name="connsiteY14" fmla="*/ 53788 h 785308"/>
              <a:gd name="connsiteX15" fmla="*/ 96819 w 516367"/>
              <a:gd name="connsiteY15" fmla="*/ 161365 h 785308"/>
              <a:gd name="connsiteX16" fmla="*/ 86062 w 516367"/>
              <a:gd name="connsiteY16" fmla="*/ 193638 h 785308"/>
              <a:gd name="connsiteX17" fmla="*/ 64546 w 516367"/>
              <a:gd name="connsiteY17" fmla="*/ 247426 h 785308"/>
              <a:gd name="connsiteX18" fmla="*/ 32273 w 516367"/>
              <a:gd name="connsiteY18" fmla="*/ 365760 h 785308"/>
              <a:gd name="connsiteX19" fmla="*/ 0 w 516367"/>
              <a:gd name="connsiteY19" fmla="*/ 451821 h 785308"/>
              <a:gd name="connsiteX20" fmla="*/ 21516 w 516367"/>
              <a:gd name="connsiteY20" fmla="*/ 656216 h 78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6367" h="785308">
                <a:moveTo>
                  <a:pt x="21516" y="656216"/>
                </a:moveTo>
                <a:cubicBezTo>
                  <a:pt x="34067" y="692075"/>
                  <a:pt x="57110" y="665155"/>
                  <a:pt x="75304" y="666974"/>
                </a:cubicBezTo>
                <a:cubicBezTo>
                  <a:pt x="128944" y="672338"/>
                  <a:pt x="183358" y="669735"/>
                  <a:pt x="236669" y="677732"/>
                </a:cubicBezTo>
                <a:cubicBezTo>
                  <a:pt x="255766" y="680597"/>
                  <a:pt x="272528" y="692075"/>
                  <a:pt x="290457" y="699247"/>
                </a:cubicBezTo>
                <a:cubicBezTo>
                  <a:pt x="339113" y="772232"/>
                  <a:pt x="315202" y="745509"/>
                  <a:pt x="355003" y="785308"/>
                </a:cubicBezTo>
                <a:cubicBezTo>
                  <a:pt x="453008" y="773057"/>
                  <a:pt x="427344" y="797225"/>
                  <a:pt x="473337" y="731520"/>
                </a:cubicBezTo>
                <a:cubicBezTo>
                  <a:pt x="488166" y="710336"/>
                  <a:pt x="516367" y="666974"/>
                  <a:pt x="516367" y="666974"/>
                </a:cubicBezTo>
                <a:cubicBezTo>
                  <a:pt x="512781" y="631115"/>
                  <a:pt x="511090" y="595016"/>
                  <a:pt x="505610" y="559398"/>
                </a:cubicBezTo>
                <a:cubicBezTo>
                  <a:pt x="503886" y="548190"/>
                  <a:pt x="502870" y="535143"/>
                  <a:pt x="494852" y="527125"/>
                </a:cubicBezTo>
                <a:cubicBezTo>
                  <a:pt x="486834" y="519107"/>
                  <a:pt x="472721" y="521438"/>
                  <a:pt x="462579" y="516367"/>
                </a:cubicBezTo>
                <a:cubicBezTo>
                  <a:pt x="451015" y="510585"/>
                  <a:pt x="441064" y="502024"/>
                  <a:pt x="430306" y="494852"/>
                </a:cubicBezTo>
                <a:cubicBezTo>
                  <a:pt x="440387" y="323482"/>
                  <a:pt x="456275" y="188266"/>
                  <a:pt x="419549" y="10758"/>
                </a:cubicBezTo>
                <a:cubicBezTo>
                  <a:pt x="416553" y="-3720"/>
                  <a:pt x="390862" y="3586"/>
                  <a:pt x="376518" y="0"/>
                </a:cubicBezTo>
                <a:cubicBezTo>
                  <a:pt x="319144" y="7172"/>
                  <a:pt x="260490" y="7492"/>
                  <a:pt x="204396" y="21515"/>
                </a:cubicBezTo>
                <a:cubicBezTo>
                  <a:pt x="187002" y="25864"/>
                  <a:pt x="173277" y="40387"/>
                  <a:pt x="161365" y="53788"/>
                </a:cubicBezTo>
                <a:cubicBezTo>
                  <a:pt x="140272" y="77518"/>
                  <a:pt x="110778" y="128795"/>
                  <a:pt x="96819" y="161365"/>
                </a:cubicBezTo>
                <a:cubicBezTo>
                  <a:pt x="92352" y="171788"/>
                  <a:pt x="90044" y="183020"/>
                  <a:pt x="86062" y="193638"/>
                </a:cubicBezTo>
                <a:cubicBezTo>
                  <a:pt x="79282" y="211719"/>
                  <a:pt x="71718" y="229497"/>
                  <a:pt x="64546" y="247426"/>
                </a:cubicBezTo>
                <a:cubicBezTo>
                  <a:pt x="53742" y="301449"/>
                  <a:pt x="54113" y="311161"/>
                  <a:pt x="32273" y="365760"/>
                </a:cubicBezTo>
                <a:cubicBezTo>
                  <a:pt x="-5230" y="459515"/>
                  <a:pt x="23291" y="358658"/>
                  <a:pt x="0" y="451821"/>
                </a:cubicBezTo>
                <a:cubicBezTo>
                  <a:pt x="11039" y="650522"/>
                  <a:pt x="8965" y="620357"/>
                  <a:pt x="21516" y="6562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4D8E68-D790-4433-897B-E6211E871460}"/>
              </a:ext>
            </a:extLst>
          </p:cNvPr>
          <p:cNvSpPr txBox="1"/>
          <p:nvPr/>
        </p:nvSpPr>
        <p:spPr>
          <a:xfrm rot="20546404">
            <a:off x="1249594" y="4295001"/>
            <a:ext cx="8537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dirty="0"/>
              <a:t>DEPOT ROAD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4ABA766-F2D2-46E7-BB05-B19439C0B0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039"/>
          <a:stretch/>
        </p:blipFill>
        <p:spPr>
          <a:xfrm>
            <a:off x="670036" y="4544665"/>
            <a:ext cx="1207113" cy="61643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5999416-69F1-4684-B39C-D811A539D98A}"/>
              </a:ext>
            </a:extLst>
          </p:cNvPr>
          <p:cNvSpPr txBox="1"/>
          <p:nvPr/>
        </p:nvSpPr>
        <p:spPr>
          <a:xfrm rot="1962642">
            <a:off x="747438" y="4762384"/>
            <a:ext cx="10656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/>
              <a:t>DULSHOTT GREEN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9919F2-4638-33AC-922B-00AF96755D09}"/>
              </a:ext>
            </a:extLst>
          </p:cNvPr>
          <p:cNvSpPr txBox="1"/>
          <p:nvPr/>
        </p:nvSpPr>
        <p:spPr>
          <a:xfrm>
            <a:off x="0" y="6609475"/>
            <a:ext cx="131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00" dirty="0"/>
              <a:t>26TH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019E4A6-2495-3EE0-62B7-CF031BF20CB6}"/>
              </a:ext>
            </a:extLst>
          </p:cNvPr>
          <p:cNvSpPr/>
          <p:nvPr/>
        </p:nvSpPr>
        <p:spPr>
          <a:xfrm>
            <a:off x="3750404" y="1474076"/>
            <a:ext cx="3281017" cy="2349062"/>
          </a:xfrm>
          <a:custGeom>
            <a:avLst/>
            <a:gdLst>
              <a:gd name="connsiteX0" fmla="*/ 727003 w 3281017"/>
              <a:gd name="connsiteY0" fmla="*/ 2081048 h 2349062"/>
              <a:gd name="connsiteX1" fmla="*/ 734886 w 3281017"/>
              <a:gd name="connsiteY1" fmla="*/ 1907627 h 2349062"/>
              <a:gd name="connsiteX2" fmla="*/ 758534 w 3281017"/>
              <a:gd name="connsiteY2" fmla="*/ 1883979 h 2349062"/>
              <a:gd name="connsiteX3" fmla="*/ 813713 w 3281017"/>
              <a:gd name="connsiteY3" fmla="*/ 1820917 h 2349062"/>
              <a:gd name="connsiteX4" fmla="*/ 837362 w 3281017"/>
              <a:gd name="connsiteY4" fmla="*/ 1813034 h 2349062"/>
              <a:gd name="connsiteX5" fmla="*/ 979251 w 3281017"/>
              <a:gd name="connsiteY5" fmla="*/ 1813034 h 2349062"/>
              <a:gd name="connsiteX6" fmla="*/ 1002899 w 3281017"/>
              <a:gd name="connsiteY6" fmla="*/ 1797269 h 2349062"/>
              <a:gd name="connsiteX7" fmla="*/ 1058079 w 3281017"/>
              <a:gd name="connsiteY7" fmla="*/ 1773621 h 2349062"/>
              <a:gd name="connsiteX8" fmla="*/ 1073844 w 3281017"/>
              <a:gd name="connsiteY8" fmla="*/ 1749972 h 2349062"/>
              <a:gd name="connsiteX9" fmla="*/ 1136906 w 3281017"/>
              <a:gd name="connsiteY9" fmla="*/ 1718441 h 2349062"/>
              <a:gd name="connsiteX10" fmla="*/ 1215734 w 3281017"/>
              <a:gd name="connsiteY10" fmla="*/ 1679027 h 2349062"/>
              <a:gd name="connsiteX11" fmla="*/ 1270913 w 3281017"/>
              <a:gd name="connsiteY11" fmla="*/ 1686910 h 2349062"/>
              <a:gd name="connsiteX12" fmla="*/ 1294562 w 3281017"/>
              <a:gd name="connsiteY12" fmla="*/ 1742090 h 2349062"/>
              <a:gd name="connsiteX13" fmla="*/ 1310327 w 3281017"/>
              <a:gd name="connsiteY13" fmla="*/ 1813034 h 2349062"/>
              <a:gd name="connsiteX14" fmla="*/ 1333975 w 3281017"/>
              <a:gd name="connsiteY14" fmla="*/ 1828800 h 2349062"/>
              <a:gd name="connsiteX15" fmla="*/ 1365506 w 3281017"/>
              <a:gd name="connsiteY15" fmla="*/ 1844565 h 2349062"/>
              <a:gd name="connsiteX16" fmla="*/ 1420686 w 3281017"/>
              <a:gd name="connsiteY16" fmla="*/ 1860331 h 2349062"/>
              <a:gd name="connsiteX17" fmla="*/ 1562575 w 3281017"/>
              <a:gd name="connsiteY17" fmla="*/ 1836683 h 2349062"/>
              <a:gd name="connsiteX18" fmla="*/ 1601989 w 3281017"/>
              <a:gd name="connsiteY18" fmla="*/ 1805152 h 2349062"/>
              <a:gd name="connsiteX19" fmla="*/ 1641403 w 3281017"/>
              <a:gd name="connsiteY19" fmla="*/ 1781503 h 2349062"/>
              <a:gd name="connsiteX20" fmla="*/ 1696582 w 3281017"/>
              <a:gd name="connsiteY20" fmla="*/ 1726324 h 2349062"/>
              <a:gd name="connsiteX21" fmla="*/ 1720230 w 3281017"/>
              <a:gd name="connsiteY21" fmla="*/ 1694793 h 2349062"/>
              <a:gd name="connsiteX22" fmla="*/ 1751762 w 3281017"/>
              <a:gd name="connsiteY22" fmla="*/ 1686910 h 2349062"/>
              <a:gd name="connsiteX23" fmla="*/ 1838472 w 3281017"/>
              <a:gd name="connsiteY23" fmla="*/ 1639614 h 2349062"/>
              <a:gd name="connsiteX24" fmla="*/ 1893651 w 3281017"/>
              <a:gd name="connsiteY24" fmla="*/ 1623848 h 2349062"/>
              <a:gd name="connsiteX25" fmla="*/ 2011893 w 3281017"/>
              <a:gd name="connsiteY25" fmla="*/ 1608083 h 2349062"/>
              <a:gd name="connsiteX26" fmla="*/ 2082837 w 3281017"/>
              <a:gd name="connsiteY26" fmla="*/ 1615965 h 2349062"/>
              <a:gd name="connsiteX27" fmla="*/ 2090720 w 3281017"/>
              <a:gd name="connsiteY27" fmla="*/ 1639614 h 2349062"/>
              <a:gd name="connsiteX28" fmla="*/ 2098603 w 3281017"/>
              <a:gd name="connsiteY28" fmla="*/ 1702676 h 2349062"/>
              <a:gd name="connsiteX29" fmla="*/ 2169548 w 3281017"/>
              <a:gd name="connsiteY29" fmla="*/ 1694793 h 2349062"/>
              <a:gd name="connsiteX30" fmla="*/ 2193196 w 3281017"/>
              <a:gd name="connsiteY30" fmla="*/ 1679027 h 2349062"/>
              <a:gd name="connsiteX31" fmla="*/ 2272024 w 3281017"/>
              <a:gd name="connsiteY31" fmla="*/ 1647496 h 2349062"/>
              <a:gd name="connsiteX32" fmla="*/ 2382382 w 3281017"/>
              <a:gd name="connsiteY32" fmla="*/ 1631731 h 2349062"/>
              <a:gd name="connsiteX33" fmla="*/ 2469093 w 3281017"/>
              <a:gd name="connsiteY33" fmla="*/ 1568669 h 2349062"/>
              <a:gd name="connsiteX34" fmla="*/ 2508506 w 3281017"/>
              <a:gd name="connsiteY34" fmla="*/ 1537138 h 2349062"/>
              <a:gd name="connsiteX35" fmla="*/ 2579451 w 3281017"/>
              <a:gd name="connsiteY35" fmla="*/ 1458310 h 2349062"/>
              <a:gd name="connsiteX36" fmla="*/ 2626748 w 3281017"/>
              <a:gd name="connsiteY36" fmla="*/ 1395248 h 2349062"/>
              <a:gd name="connsiteX37" fmla="*/ 2658279 w 3281017"/>
              <a:gd name="connsiteY37" fmla="*/ 1316421 h 2349062"/>
              <a:gd name="connsiteX38" fmla="*/ 2674044 w 3281017"/>
              <a:gd name="connsiteY38" fmla="*/ 1284890 h 2349062"/>
              <a:gd name="connsiteX39" fmla="*/ 2705575 w 3281017"/>
              <a:gd name="connsiteY39" fmla="*/ 1261241 h 2349062"/>
              <a:gd name="connsiteX40" fmla="*/ 2776520 w 3281017"/>
              <a:gd name="connsiteY40" fmla="*/ 1182414 h 2349062"/>
              <a:gd name="connsiteX41" fmla="*/ 3044534 w 3281017"/>
              <a:gd name="connsiteY41" fmla="*/ 985345 h 2349062"/>
              <a:gd name="connsiteX42" fmla="*/ 3123362 w 3281017"/>
              <a:gd name="connsiteY42" fmla="*/ 922283 h 2349062"/>
              <a:gd name="connsiteX43" fmla="*/ 3210072 w 3281017"/>
              <a:gd name="connsiteY43" fmla="*/ 882869 h 2349062"/>
              <a:gd name="connsiteX44" fmla="*/ 3217955 w 3281017"/>
              <a:gd name="connsiteY44" fmla="*/ 843455 h 2349062"/>
              <a:gd name="connsiteX45" fmla="*/ 3225837 w 3281017"/>
              <a:gd name="connsiteY45" fmla="*/ 677917 h 2349062"/>
              <a:gd name="connsiteX46" fmla="*/ 3233720 w 3281017"/>
              <a:gd name="connsiteY46" fmla="*/ 646386 h 2349062"/>
              <a:gd name="connsiteX47" fmla="*/ 3249486 w 3281017"/>
              <a:gd name="connsiteY47" fmla="*/ 622738 h 2349062"/>
              <a:gd name="connsiteX48" fmla="*/ 3265251 w 3281017"/>
              <a:gd name="connsiteY48" fmla="*/ 543910 h 2349062"/>
              <a:gd name="connsiteX49" fmla="*/ 3281017 w 3281017"/>
              <a:gd name="connsiteY49" fmla="*/ 157655 h 2349062"/>
              <a:gd name="connsiteX50" fmla="*/ 3249486 w 3281017"/>
              <a:gd name="connsiteY50" fmla="*/ 31531 h 2349062"/>
              <a:gd name="connsiteX51" fmla="*/ 3178541 w 3281017"/>
              <a:gd name="connsiteY51" fmla="*/ 7883 h 2349062"/>
              <a:gd name="connsiteX52" fmla="*/ 3036651 w 3281017"/>
              <a:gd name="connsiteY52" fmla="*/ 0 h 2349062"/>
              <a:gd name="connsiteX53" fmla="*/ 2831699 w 3281017"/>
              <a:gd name="connsiteY53" fmla="*/ 7883 h 2349062"/>
              <a:gd name="connsiteX54" fmla="*/ 2697693 w 3281017"/>
              <a:gd name="connsiteY54" fmla="*/ 63062 h 2349062"/>
              <a:gd name="connsiteX55" fmla="*/ 2563686 w 3281017"/>
              <a:gd name="connsiteY55" fmla="*/ 126124 h 2349062"/>
              <a:gd name="connsiteX56" fmla="*/ 2264141 w 3281017"/>
              <a:gd name="connsiteY56" fmla="*/ 409903 h 2349062"/>
              <a:gd name="connsiteX57" fmla="*/ 2153782 w 3281017"/>
              <a:gd name="connsiteY57" fmla="*/ 528145 h 2349062"/>
              <a:gd name="connsiteX58" fmla="*/ 1956713 w 3281017"/>
              <a:gd name="connsiteY58" fmla="*/ 670034 h 2349062"/>
              <a:gd name="connsiteX59" fmla="*/ 1846355 w 3281017"/>
              <a:gd name="connsiteY59" fmla="*/ 733096 h 2349062"/>
              <a:gd name="connsiteX60" fmla="*/ 1326093 w 3281017"/>
              <a:gd name="connsiteY60" fmla="*/ 906517 h 2349062"/>
              <a:gd name="connsiteX61" fmla="*/ 955603 w 3281017"/>
              <a:gd name="connsiteY61" fmla="*/ 977462 h 2349062"/>
              <a:gd name="connsiteX62" fmla="*/ 458989 w 3281017"/>
              <a:gd name="connsiteY62" fmla="*/ 1111469 h 2349062"/>
              <a:gd name="connsiteX63" fmla="*/ 356513 w 3281017"/>
              <a:gd name="connsiteY63" fmla="*/ 1166648 h 2349062"/>
              <a:gd name="connsiteX64" fmla="*/ 277686 w 3281017"/>
              <a:gd name="connsiteY64" fmla="*/ 1213945 h 2349062"/>
              <a:gd name="connsiteX65" fmla="*/ 214624 w 3281017"/>
              <a:gd name="connsiteY65" fmla="*/ 1284890 h 2349062"/>
              <a:gd name="connsiteX66" fmla="*/ 143679 w 3281017"/>
              <a:gd name="connsiteY66" fmla="*/ 1387365 h 2349062"/>
              <a:gd name="connsiteX67" fmla="*/ 25437 w 3281017"/>
              <a:gd name="connsiteY67" fmla="*/ 1647496 h 2349062"/>
              <a:gd name="connsiteX68" fmla="*/ 9672 w 3281017"/>
              <a:gd name="connsiteY68" fmla="*/ 1726324 h 2349062"/>
              <a:gd name="connsiteX69" fmla="*/ 33320 w 3281017"/>
              <a:gd name="connsiteY69" fmla="*/ 2112579 h 2349062"/>
              <a:gd name="connsiteX70" fmla="*/ 96382 w 3281017"/>
              <a:gd name="connsiteY70" fmla="*/ 2199290 h 2349062"/>
              <a:gd name="connsiteX71" fmla="*/ 151562 w 3281017"/>
              <a:gd name="connsiteY71" fmla="*/ 2278117 h 2349062"/>
              <a:gd name="connsiteX72" fmla="*/ 175210 w 3281017"/>
              <a:gd name="connsiteY72" fmla="*/ 2301765 h 2349062"/>
              <a:gd name="connsiteX73" fmla="*/ 214624 w 3281017"/>
              <a:gd name="connsiteY73" fmla="*/ 2317531 h 2349062"/>
              <a:gd name="connsiteX74" fmla="*/ 340748 w 3281017"/>
              <a:gd name="connsiteY74" fmla="*/ 2349062 h 2349062"/>
              <a:gd name="connsiteX75" fmla="*/ 466872 w 3281017"/>
              <a:gd name="connsiteY75" fmla="*/ 2341179 h 2349062"/>
              <a:gd name="connsiteX76" fmla="*/ 514168 w 3281017"/>
              <a:gd name="connsiteY76" fmla="*/ 2325414 h 2349062"/>
              <a:gd name="connsiteX77" fmla="*/ 585113 w 3281017"/>
              <a:gd name="connsiteY77" fmla="*/ 2293883 h 2349062"/>
              <a:gd name="connsiteX78" fmla="*/ 640293 w 3281017"/>
              <a:gd name="connsiteY78" fmla="*/ 2230821 h 2349062"/>
              <a:gd name="connsiteX79" fmla="*/ 656058 w 3281017"/>
              <a:gd name="connsiteY79" fmla="*/ 2207172 h 2349062"/>
              <a:gd name="connsiteX80" fmla="*/ 671824 w 3281017"/>
              <a:gd name="connsiteY80" fmla="*/ 2159876 h 2349062"/>
              <a:gd name="connsiteX81" fmla="*/ 687589 w 3281017"/>
              <a:gd name="connsiteY81" fmla="*/ 2104696 h 2349062"/>
              <a:gd name="connsiteX82" fmla="*/ 695472 w 3281017"/>
              <a:gd name="connsiteY82" fmla="*/ 2081048 h 2349062"/>
              <a:gd name="connsiteX83" fmla="*/ 727003 w 3281017"/>
              <a:gd name="connsiteY83" fmla="*/ 2081048 h 23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81017" h="2349062">
                <a:moveTo>
                  <a:pt x="727003" y="2081048"/>
                </a:moveTo>
                <a:cubicBezTo>
                  <a:pt x="733572" y="2052145"/>
                  <a:pt x="725744" y="1964767"/>
                  <a:pt x="734886" y="1907627"/>
                </a:cubicBezTo>
                <a:cubicBezTo>
                  <a:pt x="736647" y="1896619"/>
                  <a:pt x="751690" y="1892779"/>
                  <a:pt x="758534" y="1883979"/>
                </a:cubicBezTo>
                <a:cubicBezTo>
                  <a:pt x="788630" y="1845284"/>
                  <a:pt x="777645" y="1838951"/>
                  <a:pt x="813713" y="1820917"/>
                </a:cubicBezTo>
                <a:cubicBezTo>
                  <a:pt x="821145" y="1817201"/>
                  <a:pt x="829479" y="1815662"/>
                  <a:pt x="837362" y="1813034"/>
                </a:cubicBezTo>
                <a:cubicBezTo>
                  <a:pt x="893169" y="1818615"/>
                  <a:pt x="925364" y="1827730"/>
                  <a:pt x="979251" y="1813034"/>
                </a:cubicBezTo>
                <a:cubicBezTo>
                  <a:pt x="988391" y="1810541"/>
                  <a:pt x="994674" y="1801969"/>
                  <a:pt x="1002899" y="1797269"/>
                </a:cubicBezTo>
                <a:cubicBezTo>
                  <a:pt x="1030177" y="1781681"/>
                  <a:pt x="1031544" y="1782465"/>
                  <a:pt x="1058079" y="1773621"/>
                </a:cubicBezTo>
                <a:cubicBezTo>
                  <a:pt x="1063334" y="1765738"/>
                  <a:pt x="1066651" y="1756138"/>
                  <a:pt x="1073844" y="1749972"/>
                </a:cubicBezTo>
                <a:cubicBezTo>
                  <a:pt x="1132574" y="1699631"/>
                  <a:pt x="1092112" y="1743327"/>
                  <a:pt x="1136906" y="1718441"/>
                </a:cubicBezTo>
                <a:cubicBezTo>
                  <a:pt x="1213693" y="1675781"/>
                  <a:pt x="1154114" y="1694433"/>
                  <a:pt x="1215734" y="1679027"/>
                </a:cubicBezTo>
                <a:cubicBezTo>
                  <a:pt x="1234127" y="1681655"/>
                  <a:pt x="1254671" y="1677887"/>
                  <a:pt x="1270913" y="1686910"/>
                </a:cubicBezTo>
                <a:cubicBezTo>
                  <a:pt x="1278883" y="1691338"/>
                  <a:pt x="1291103" y="1731714"/>
                  <a:pt x="1294562" y="1742090"/>
                </a:cubicBezTo>
                <a:cubicBezTo>
                  <a:pt x="1294643" y="1742578"/>
                  <a:pt x="1302155" y="1802819"/>
                  <a:pt x="1310327" y="1813034"/>
                </a:cubicBezTo>
                <a:cubicBezTo>
                  <a:pt x="1316245" y="1820432"/>
                  <a:pt x="1325749" y="1824100"/>
                  <a:pt x="1333975" y="1828800"/>
                </a:cubicBezTo>
                <a:cubicBezTo>
                  <a:pt x="1344178" y="1834630"/>
                  <a:pt x="1354705" y="1839936"/>
                  <a:pt x="1365506" y="1844565"/>
                </a:cubicBezTo>
                <a:cubicBezTo>
                  <a:pt x="1381339" y="1851350"/>
                  <a:pt x="1404685" y="1856331"/>
                  <a:pt x="1420686" y="1860331"/>
                </a:cubicBezTo>
                <a:cubicBezTo>
                  <a:pt x="1467982" y="1852448"/>
                  <a:pt x="1516704" y="1850644"/>
                  <a:pt x="1562575" y="1836683"/>
                </a:cubicBezTo>
                <a:cubicBezTo>
                  <a:pt x="1578671" y="1831784"/>
                  <a:pt x="1588206" y="1814800"/>
                  <a:pt x="1601989" y="1805152"/>
                </a:cubicBezTo>
                <a:cubicBezTo>
                  <a:pt x="1614541" y="1796366"/>
                  <a:pt x="1629633" y="1791312"/>
                  <a:pt x="1641403" y="1781503"/>
                </a:cubicBezTo>
                <a:cubicBezTo>
                  <a:pt x="1661386" y="1764851"/>
                  <a:pt x="1680975" y="1747133"/>
                  <a:pt x="1696582" y="1726324"/>
                </a:cubicBezTo>
                <a:cubicBezTo>
                  <a:pt x="1704465" y="1715814"/>
                  <a:pt x="1709539" y="1702429"/>
                  <a:pt x="1720230" y="1694793"/>
                </a:cubicBezTo>
                <a:cubicBezTo>
                  <a:pt x="1729046" y="1688496"/>
                  <a:pt x="1741251" y="1689538"/>
                  <a:pt x="1751762" y="1686910"/>
                </a:cubicBezTo>
                <a:cubicBezTo>
                  <a:pt x="1778744" y="1668922"/>
                  <a:pt x="1807176" y="1648556"/>
                  <a:pt x="1838472" y="1639614"/>
                </a:cubicBezTo>
                <a:cubicBezTo>
                  <a:pt x="1856865" y="1634359"/>
                  <a:pt x="1875012" y="1628149"/>
                  <a:pt x="1893651" y="1623848"/>
                </a:cubicBezTo>
                <a:cubicBezTo>
                  <a:pt x="1926511" y="1616265"/>
                  <a:pt x="1981494" y="1611460"/>
                  <a:pt x="2011893" y="1608083"/>
                </a:cubicBezTo>
                <a:cubicBezTo>
                  <a:pt x="2035541" y="1610710"/>
                  <a:pt x="2060745" y="1607128"/>
                  <a:pt x="2082837" y="1615965"/>
                </a:cubicBezTo>
                <a:cubicBezTo>
                  <a:pt x="2090552" y="1619051"/>
                  <a:pt x="2089234" y="1631439"/>
                  <a:pt x="2090720" y="1639614"/>
                </a:cubicBezTo>
                <a:cubicBezTo>
                  <a:pt x="2094510" y="1660457"/>
                  <a:pt x="2095975" y="1681655"/>
                  <a:pt x="2098603" y="1702676"/>
                </a:cubicBezTo>
                <a:cubicBezTo>
                  <a:pt x="2122251" y="1700048"/>
                  <a:pt x="2146465" y="1700564"/>
                  <a:pt x="2169548" y="1694793"/>
                </a:cubicBezTo>
                <a:cubicBezTo>
                  <a:pt x="2178739" y="1692495"/>
                  <a:pt x="2184970" y="1683727"/>
                  <a:pt x="2193196" y="1679027"/>
                </a:cubicBezTo>
                <a:cubicBezTo>
                  <a:pt x="2213489" y="1667431"/>
                  <a:pt x="2250494" y="1650572"/>
                  <a:pt x="2272024" y="1647496"/>
                </a:cubicBezTo>
                <a:lnTo>
                  <a:pt x="2382382" y="1631731"/>
                </a:lnTo>
                <a:cubicBezTo>
                  <a:pt x="2411286" y="1610710"/>
                  <a:pt x="2441186" y="1590995"/>
                  <a:pt x="2469093" y="1568669"/>
                </a:cubicBezTo>
                <a:cubicBezTo>
                  <a:pt x="2482231" y="1558159"/>
                  <a:pt x="2496609" y="1549035"/>
                  <a:pt x="2508506" y="1537138"/>
                </a:cubicBezTo>
                <a:cubicBezTo>
                  <a:pt x="2533503" y="1512141"/>
                  <a:pt x="2556820" y="1485467"/>
                  <a:pt x="2579451" y="1458310"/>
                </a:cubicBezTo>
                <a:cubicBezTo>
                  <a:pt x="2596272" y="1438124"/>
                  <a:pt x="2613987" y="1418217"/>
                  <a:pt x="2626748" y="1395248"/>
                </a:cubicBezTo>
                <a:cubicBezTo>
                  <a:pt x="2640492" y="1370510"/>
                  <a:pt x="2647131" y="1342433"/>
                  <a:pt x="2658279" y="1316421"/>
                </a:cubicBezTo>
                <a:cubicBezTo>
                  <a:pt x="2662908" y="1305620"/>
                  <a:pt x="2666397" y="1293812"/>
                  <a:pt x="2674044" y="1284890"/>
                </a:cubicBezTo>
                <a:cubicBezTo>
                  <a:pt x="2682594" y="1274915"/>
                  <a:pt x="2696285" y="1270531"/>
                  <a:pt x="2705575" y="1261241"/>
                </a:cubicBezTo>
                <a:cubicBezTo>
                  <a:pt x="2732250" y="1234566"/>
                  <a:pt x="2746597" y="1205250"/>
                  <a:pt x="2776520" y="1182414"/>
                </a:cubicBezTo>
                <a:cubicBezTo>
                  <a:pt x="2864672" y="1115141"/>
                  <a:pt x="2957944" y="1054617"/>
                  <a:pt x="3044534" y="985345"/>
                </a:cubicBezTo>
                <a:cubicBezTo>
                  <a:pt x="3070810" y="964324"/>
                  <a:pt x="3095364" y="940948"/>
                  <a:pt x="3123362" y="922283"/>
                </a:cubicBezTo>
                <a:cubicBezTo>
                  <a:pt x="3158608" y="898786"/>
                  <a:pt x="3176590" y="894030"/>
                  <a:pt x="3210072" y="882869"/>
                </a:cubicBezTo>
                <a:cubicBezTo>
                  <a:pt x="3212700" y="869731"/>
                  <a:pt x="3216927" y="856814"/>
                  <a:pt x="3217955" y="843455"/>
                </a:cubicBezTo>
                <a:cubicBezTo>
                  <a:pt x="3222192" y="788376"/>
                  <a:pt x="3221432" y="732983"/>
                  <a:pt x="3225837" y="677917"/>
                </a:cubicBezTo>
                <a:cubicBezTo>
                  <a:pt x="3226701" y="667118"/>
                  <a:pt x="3229452" y="656344"/>
                  <a:pt x="3233720" y="646386"/>
                </a:cubicBezTo>
                <a:cubicBezTo>
                  <a:pt x="3237452" y="637678"/>
                  <a:pt x="3244231" y="630621"/>
                  <a:pt x="3249486" y="622738"/>
                </a:cubicBezTo>
                <a:cubicBezTo>
                  <a:pt x="3254741" y="596462"/>
                  <a:pt x="3264358" y="570691"/>
                  <a:pt x="3265251" y="543910"/>
                </a:cubicBezTo>
                <a:cubicBezTo>
                  <a:pt x="3274800" y="257462"/>
                  <a:pt x="3268988" y="386189"/>
                  <a:pt x="3281017" y="157655"/>
                </a:cubicBezTo>
                <a:cubicBezTo>
                  <a:pt x="3270507" y="115614"/>
                  <a:pt x="3273957" y="67296"/>
                  <a:pt x="3249486" y="31531"/>
                </a:cubicBezTo>
                <a:cubicBezTo>
                  <a:pt x="3235410" y="10958"/>
                  <a:pt x="3203199" y="11536"/>
                  <a:pt x="3178541" y="7883"/>
                </a:cubicBezTo>
                <a:cubicBezTo>
                  <a:pt x="3131683" y="941"/>
                  <a:pt x="3083948" y="2628"/>
                  <a:pt x="3036651" y="0"/>
                </a:cubicBezTo>
                <a:cubicBezTo>
                  <a:pt x="2968334" y="2628"/>
                  <a:pt x="2899649" y="333"/>
                  <a:pt x="2831699" y="7883"/>
                </a:cubicBezTo>
                <a:cubicBezTo>
                  <a:pt x="2755094" y="16395"/>
                  <a:pt x="2759305" y="34310"/>
                  <a:pt x="2697693" y="63062"/>
                </a:cubicBezTo>
                <a:cubicBezTo>
                  <a:pt x="2634059" y="92757"/>
                  <a:pt x="2624420" y="79966"/>
                  <a:pt x="2563686" y="126124"/>
                </a:cubicBezTo>
                <a:cubicBezTo>
                  <a:pt x="2471722" y="196018"/>
                  <a:pt x="2337039" y="334981"/>
                  <a:pt x="2264141" y="409903"/>
                </a:cubicBezTo>
                <a:cubicBezTo>
                  <a:pt x="2226544" y="448544"/>
                  <a:pt x="2195881" y="494465"/>
                  <a:pt x="2153782" y="528145"/>
                </a:cubicBezTo>
                <a:cubicBezTo>
                  <a:pt x="2081245" y="586175"/>
                  <a:pt x="2042027" y="621283"/>
                  <a:pt x="1956713" y="670034"/>
                </a:cubicBezTo>
                <a:cubicBezTo>
                  <a:pt x="1919927" y="691055"/>
                  <a:pt x="1884645" y="714959"/>
                  <a:pt x="1846355" y="733096"/>
                </a:cubicBezTo>
                <a:cubicBezTo>
                  <a:pt x="1689711" y="807296"/>
                  <a:pt x="1490195" y="875093"/>
                  <a:pt x="1326093" y="906517"/>
                </a:cubicBezTo>
                <a:lnTo>
                  <a:pt x="955603" y="977462"/>
                </a:lnTo>
                <a:cubicBezTo>
                  <a:pt x="822619" y="1003709"/>
                  <a:pt x="574705" y="1049161"/>
                  <a:pt x="458989" y="1111469"/>
                </a:cubicBezTo>
                <a:cubicBezTo>
                  <a:pt x="424830" y="1129862"/>
                  <a:pt x="390287" y="1147558"/>
                  <a:pt x="356513" y="1166648"/>
                </a:cubicBezTo>
                <a:cubicBezTo>
                  <a:pt x="329837" y="1181726"/>
                  <a:pt x="301226" y="1194328"/>
                  <a:pt x="277686" y="1213945"/>
                </a:cubicBezTo>
                <a:cubicBezTo>
                  <a:pt x="253379" y="1234201"/>
                  <a:pt x="233970" y="1259854"/>
                  <a:pt x="214624" y="1284890"/>
                </a:cubicBezTo>
                <a:cubicBezTo>
                  <a:pt x="189221" y="1317764"/>
                  <a:pt x="163946" y="1351098"/>
                  <a:pt x="143679" y="1387365"/>
                </a:cubicBezTo>
                <a:cubicBezTo>
                  <a:pt x="97729" y="1469591"/>
                  <a:pt x="61773" y="1560289"/>
                  <a:pt x="25437" y="1647496"/>
                </a:cubicBezTo>
                <a:cubicBezTo>
                  <a:pt x="20182" y="1673772"/>
                  <a:pt x="13851" y="1699856"/>
                  <a:pt x="9672" y="1726324"/>
                </a:cubicBezTo>
                <a:cubicBezTo>
                  <a:pt x="-10652" y="1855045"/>
                  <a:pt x="2867" y="1983152"/>
                  <a:pt x="33320" y="2112579"/>
                </a:cubicBezTo>
                <a:cubicBezTo>
                  <a:pt x="41506" y="2147368"/>
                  <a:pt x="76135" y="2169839"/>
                  <a:pt x="96382" y="2199290"/>
                </a:cubicBezTo>
                <a:cubicBezTo>
                  <a:pt x="137805" y="2259541"/>
                  <a:pt x="100446" y="2219699"/>
                  <a:pt x="151562" y="2278117"/>
                </a:cubicBezTo>
                <a:cubicBezTo>
                  <a:pt x="158903" y="2286507"/>
                  <a:pt x="165757" y="2295857"/>
                  <a:pt x="175210" y="2301765"/>
                </a:cubicBezTo>
                <a:cubicBezTo>
                  <a:pt x="187209" y="2309265"/>
                  <a:pt x="201200" y="2313056"/>
                  <a:pt x="214624" y="2317531"/>
                </a:cubicBezTo>
                <a:cubicBezTo>
                  <a:pt x="259458" y="2332476"/>
                  <a:pt x="293730" y="2338613"/>
                  <a:pt x="340748" y="2349062"/>
                </a:cubicBezTo>
                <a:cubicBezTo>
                  <a:pt x="382789" y="2346434"/>
                  <a:pt x="425135" y="2346870"/>
                  <a:pt x="466872" y="2341179"/>
                </a:cubicBezTo>
                <a:cubicBezTo>
                  <a:pt x="483338" y="2338934"/>
                  <a:pt x="498550" y="2331093"/>
                  <a:pt x="514168" y="2325414"/>
                </a:cubicBezTo>
                <a:cubicBezTo>
                  <a:pt x="551067" y="2311996"/>
                  <a:pt x="552074" y="2310402"/>
                  <a:pt x="585113" y="2293883"/>
                </a:cubicBezTo>
                <a:cubicBezTo>
                  <a:pt x="614279" y="2264717"/>
                  <a:pt x="611425" y="2269311"/>
                  <a:pt x="640293" y="2230821"/>
                </a:cubicBezTo>
                <a:cubicBezTo>
                  <a:pt x="645977" y="2223242"/>
                  <a:pt x="652210" y="2215829"/>
                  <a:pt x="656058" y="2207172"/>
                </a:cubicBezTo>
                <a:cubicBezTo>
                  <a:pt x="662807" y="2191986"/>
                  <a:pt x="666569" y="2175641"/>
                  <a:pt x="671824" y="2159876"/>
                </a:cubicBezTo>
                <a:cubicBezTo>
                  <a:pt x="690718" y="2103192"/>
                  <a:pt x="667799" y="2173959"/>
                  <a:pt x="687589" y="2104696"/>
                </a:cubicBezTo>
                <a:cubicBezTo>
                  <a:pt x="689872" y="2096707"/>
                  <a:pt x="694106" y="2089244"/>
                  <a:pt x="695472" y="2081048"/>
                </a:cubicBezTo>
                <a:cubicBezTo>
                  <a:pt x="696768" y="2073273"/>
                  <a:pt x="720434" y="2109951"/>
                  <a:pt x="727003" y="20810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8DD2C57-5894-ED88-73DA-E6A70E017A01}"/>
              </a:ext>
            </a:extLst>
          </p:cNvPr>
          <p:cNvSpPr/>
          <p:nvPr/>
        </p:nvSpPr>
        <p:spPr>
          <a:xfrm>
            <a:off x="7906098" y="331076"/>
            <a:ext cx="1308966" cy="1403179"/>
          </a:xfrm>
          <a:custGeom>
            <a:avLst/>
            <a:gdLst>
              <a:gd name="connsiteX0" fmla="*/ 796468 w 1308966"/>
              <a:gd name="connsiteY0" fmla="*/ 1403131 h 1403179"/>
              <a:gd name="connsiteX1" fmla="*/ 835881 w 1308966"/>
              <a:gd name="connsiteY1" fmla="*/ 1363717 h 1403179"/>
              <a:gd name="connsiteX2" fmla="*/ 891061 w 1308966"/>
              <a:gd name="connsiteY2" fmla="*/ 1277007 h 1403179"/>
              <a:gd name="connsiteX3" fmla="*/ 906826 w 1308966"/>
              <a:gd name="connsiteY3" fmla="*/ 1190296 h 1403179"/>
              <a:gd name="connsiteX4" fmla="*/ 938357 w 1308966"/>
              <a:gd name="connsiteY4" fmla="*/ 804041 h 1403179"/>
              <a:gd name="connsiteX5" fmla="*/ 922592 w 1308966"/>
              <a:gd name="connsiteY5" fmla="*/ 575441 h 1403179"/>
              <a:gd name="connsiteX6" fmla="*/ 914709 w 1308966"/>
              <a:gd name="connsiteY6" fmla="*/ 536027 h 1403179"/>
              <a:gd name="connsiteX7" fmla="*/ 906826 w 1308966"/>
              <a:gd name="connsiteY7" fmla="*/ 488731 h 1403179"/>
              <a:gd name="connsiteX8" fmla="*/ 891061 w 1308966"/>
              <a:gd name="connsiteY8" fmla="*/ 441434 h 1403179"/>
              <a:gd name="connsiteX9" fmla="*/ 883178 w 1308966"/>
              <a:gd name="connsiteY9" fmla="*/ 409903 h 1403179"/>
              <a:gd name="connsiteX10" fmla="*/ 1261550 w 1308966"/>
              <a:gd name="connsiteY10" fmla="*/ 386255 h 1403179"/>
              <a:gd name="connsiteX11" fmla="*/ 1277316 w 1308966"/>
              <a:gd name="connsiteY11" fmla="*/ 362607 h 1403179"/>
              <a:gd name="connsiteX12" fmla="*/ 1300964 w 1308966"/>
              <a:gd name="connsiteY12" fmla="*/ 331076 h 1403179"/>
              <a:gd name="connsiteX13" fmla="*/ 1300964 w 1308966"/>
              <a:gd name="connsiteY13" fmla="*/ 212834 h 1403179"/>
              <a:gd name="connsiteX14" fmla="*/ 1285199 w 1308966"/>
              <a:gd name="connsiteY14" fmla="*/ 189186 h 1403179"/>
              <a:gd name="connsiteX15" fmla="*/ 1253668 w 1308966"/>
              <a:gd name="connsiteY15" fmla="*/ 173421 h 1403179"/>
              <a:gd name="connsiteX16" fmla="*/ 1230019 w 1308966"/>
              <a:gd name="connsiteY16" fmla="*/ 149772 h 1403179"/>
              <a:gd name="connsiteX17" fmla="*/ 1064481 w 1308966"/>
              <a:gd name="connsiteY17" fmla="*/ 86710 h 1403179"/>
              <a:gd name="connsiteX18" fmla="*/ 859530 w 1308966"/>
              <a:gd name="connsiteY18" fmla="*/ 55179 h 1403179"/>
              <a:gd name="connsiteX19" fmla="*/ 457509 w 1308966"/>
              <a:gd name="connsiteY19" fmla="*/ 23648 h 1403179"/>
              <a:gd name="connsiteX20" fmla="*/ 276205 w 1308966"/>
              <a:gd name="connsiteY20" fmla="*/ 7883 h 1403179"/>
              <a:gd name="connsiteX21" fmla="*/ 181612 w 1308966"/>
              <a:gd name="connsiteY21" fmla="*/ 0 h 1403179"/>
              <a:gd name="connsiteX22" fmla="*/ 79136 w 1308966"/>
              <a:gd name="connsiteY22" fmla="*/ 7883 h 1403179"/>
              <a:gd name="connsiteX23" fmla="*/ 55488 w 1308966"/>
              <a:gd name="connsiteY23" fmla="*/ 31531 h 1403179"/>
              <a:gd name="connsiteX24" fmla="*/ 23957 w 1308966"/>
              <a:gd name="connsiteY24" fmla="*/ 70945 h 1403179"/>
              <a:gd name="connsiteX25" fmla="*/ 309 w 1308966"/>
              <a:gd name="connsiteY25" fmla="*/ 157655 h 1403179"/>
              <a:gd name="connsiteX26" fmla="*/ 63371 w 1308966"/>
              <a:gd name="connsiteY26" fmla="*/ 488731 h 1403179"/>
              <a:gd name="connsiteX27" fmla="*/ 87019 w 1308966"/>
              <a:gd name="connsiteY27" fmla="*/ 575441 h 1403179"/>
              <a:gd name="connsiteX28" fmla="*/ 126433 w 1308966"/>
              <a:gd name="connsiteY28" fmla="*/ 796158 h 1403179"/>
              <a:gd name="connsiteX29" fmla="*/ 134316 w 1308966"/>
              <a:gd name="connsiteY29" fmla="*/ 906517 h 1403179"/>
              <a:gd name="connsiteX30" fmla="*/ 157964 w 1308966"/>
              <a:gd name="connsiteY30" fmla="*/ 1016876 h 1403179"/>
              <a:gd name="connsiteX31" fmla="*/ 173730 w 1308966"/>
              <a:gd name="connsiteY31" fmla="*/ 1119352 h 1403179"/>
              <a:gd name="connsiteX32" fmla="*/ 205261 w 1308966"/>
              <a:gd name="connsiteY32" fmla="*/ 1245476 h 1403179"/>
              <a:gd name="connsiteX33" fmla="*/ 228909 w 1308966"/>
              <a:gd name="connsiteY33" fmla="*/ 1316421 h 1403179"/>
              <a:gd name="connsiteX34" fmla="*/ 252557 w 1308966"/>
              <a:gd name="connsiteY34" fmla="*/ 1340069 h 1403179"/>
              <a:gd name="connsiteX35" fmla="*/ 299854 w 1308966"/>
              <a:gd name="connsiteY35" fmla="*/ 1347952 h 1403179"/>
              <a:gd name="connsiteX36" fmla="*/ 662461 w 1308966"/>
              <a:gd name="connsiteY36" fmla="*/ 1340069 h 1403179"/>
              <a:gd name="connsiteX37" fmla="*/ 757054 w 1308966"/>
              <a:gd name="connsiteY37" fmla="*/ 1355834 h 1403179"/>
              <a:gd name="connsiteX38" fmla="*/ 796468 w 1308966"/>
              <a:gd name="connsiteY38" fmla="*/ 1403131 h 140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08966" h="1403179">
                <a:moveTo>
                  <a:pt x="796468" y="1403131"/>
                </a:moveTo>
                <a:cubicBezTo>
                  <a:pt x="809606" y="1404445"/>
                  <a:pt x="825305" y="1378993"/>
                  <a:pt x="835881" y="1363717"/>
                </a:cubicBezTo>
                <a:cubicBezTo>
                  <a:pt x="918035" y="1245048"/>
                  <a:pt x="829145" y="1338920"/>
                  <a:pt x="891061" y="1277007"/>
                </a:cubicBezTo>
                <a:cubicBezTo>
                  <a:pt x="895232" y="1256149"/>
                  <a:pt x="904906" y="1209976"/>
                  <a:pt x="906826" y="1190296"/>
                </a:cubicBezTo>
                <a:cubicBezTo>
                  <a:pt x="923498" y="1019405"/>
                  <a:pt x="927943" y="949831"/>
                  <a:pt x="938357" y="804041"/>
                </a:cubicBezTo>
                <a:cubicBezTo>
                  <a:pt x="933102" y="727841"/>
                  <a:pt x="929305" y="651526"/>
                  <a:pt x="922592" y="575441"/>
                </a:cubicBezTo>
                <a:cubicBezTo>
                  <a:pt x="921414" y="562095"/>
                  <a:pt x="917106" y="549209"/>
                  <a:pt x="914709" y="536027"/>
                </a:cubicBezTo>
                <a:cubicBezTo>
                  <a:pt x="911850" y="520302"/>
                  <a:pt x="910702" y="504237"/>
                  <a:pt x="906826" y="488731"/>
                </a:cubicBezTo>
                <a:cubicBezTo>
                  <a:pt x="902795" y="472609"/>
                  <a:pt x="895836" y="457352"/>
                  <a:pt x="891061" y="441434"/>
                </a:cubicBezTo>
                <a:cubicBezTo>
                  <a:pt x="887948" y="431057"/>
                  <a:pt x="885806" y="420413"/>
                  <a:pt x="883178" y="409903"/>
                </a:cubicBezTo>
                <a:cubicBezTo>
                  <a:pt x="1023811" y="339589"/>
                  <a:pt x="847198" y="422286"/>
                  <a:pt x="1261550" y="386255"/>
                </a:cubicBezTo>
                <a:cubicBezTo>
                  <a:pt x="1270988" y="385434"/>
                  <a:pt x="1271809" y="370316"/>
                  <a:pt x="1277316" y="362607"/>
                </a:cubicBezTo>
                <a:cubicBezTo>
                  <a:pt x="1284952" y="351916"/>
                  <a:pt x="1293081" y="341586"/>
                  <a:pt x="1300964" y="331076"/>
                </a:cubicBezTo>
                <a:cubicBezTo>
                  <a:pt x="1307139" y="281679"/>
                  <a:pt x="1315363" y="260830"/>
                  <a:pt x="1300964" y="212834"/>
                </a:cubicBezTo>
                <a:cubicBezTo>
                  <a:pt x="1298242" y="203760"/>
                  <a:pt x="1292477" y="195251"/>
                  <a:pt x="1285199" y="189186"/>
                </a:cubicBezTo>
                <a:cubicBezTo>
                  <a:pt x="1276172" y="181663"/>
                  <a:pt x="1264178" y="178676"/>
                  <a:pt x="1253668" y="173421"/>
                </a:cubicBezTo>
                <a:cubicBezTo>
                  <a:pt x="1245785" y="165538"/>
                  <a:pt x="1239579" y="155508"/>
                  <a:pt x="1230019" y="149772"/>
                </a:cubicBezTo>
                <a:cubicBezTo>
                  <a:pt x="1154036" y="104182"/>
                  <a:pt x="1142161" y="101506"/>
                  <a:pt x="1064481" y="86710"/>
                </a:cubicBezTo>
                <a:cubicBezTo>
                  <a:pt x="1016123" y="77499"/>
                  <a:pt x="905176" y="60746"/>
                  <a:pt x="859530" y="55179"/>
                </a:cubicBezTo>
                <a:cubicBezTo>
                  <a:pt x="574216" y="20384"/>
                  <a:pt x="726634" y="38196"/>
                  <a:pt x="457509" y="23648"/>
                </a:cubicBezTo>
                <a:cubicBezTo>
                  <a:pt x="372529" y="19054"/>
                  <a:pt x="355342" y="15077"/>
                  <a:pt x="276205" y="7883"/>
                </a:cubicBezTo>
                <a:lnTo>
                  <a:pt x="181612" y="0"/>
                </a:lnTo>
                <a:cubicBezTo>
                  <a:pt x="147453" y="2628"/>
                  <a:pt x="112373" y="-426"/>
                  <a:pt x="79136" y="7883"/>
                </a:cubicBezTo>
                <a:cubicBezTo>
                  <a:pt x="68321" y="10587"/>
                  <a:pt x="62829" y="23141"/>
                  <a:pt x="55488" y="31531"/>
                </a:cubicBezTo>
                <a:cubicBezTo>
                  <a:pt x="44409" y="44193"/>
                  <a:pt x="34467" y="57807"/>
                  <a:pt x="23957" y="70945"/>
                </a:cubicBezTo>
                <a:cubicBezTo>
                  <a:pt x="16074" y="99848"/>
                  <a:pt x="1275" y="127712"/>
                  <a:pt x="309" y="157655"/>
                </a:cubicBezTo>
                <a:cubicBezTo>
                  <a:pt x="-3661" y="280711"/>
                  <a:pt x="31331" y="371251"/>
                  <a:pt x="63371" y="488731"/>
                </a:cubicBezTo>
                <a:cubicBezTo>
                  <a:pt x="71254" y="517634"/>
                  <a:pt x="80742" y="546147"/>
                  <a:pt x="87019" y="575441"/>
                </a:cubicBezTo>
                <a:cubicBezTo>
                  <a:pt x="107781" y="672329"/>
                  <a:pt x="115889" y="697750"/>
                  <a:pt x="126433" y="796158"/>
                </a:cubicBezTo>
                <a:cubicBezTo>
                  <a:pt x="130362" y="832828"/>
                  <a:pt x="129100" y="870008"/>
                  <a:pt x="134316" y="906517"/>
                </a:cubicBezTo>
                <a:cubicBezTo>
                  <a:pt x="139636" y="943760"/>
                  <a:pt x="151114" y="979884"/>
                  <a:pt x="157964" y="1016876"/>
                </a:cubicBezTo>
                <a:cubicBezTo>
                  <a:pt x="164257" y="1050859"/>
                  <a:pt x="167548" y="1085349"/>
                  <a:pt x="173730" y="1119352"/>
                </a:cubicBezTo>
                <a:cubicBezTo>
                  <a:pt x="189837" y="1207939"/>
                  <a:pt x="185847" y="1167817"/>
                  <a:pt x="205261" y="1245476"/>
                </a:cubicBezTo>
                <a:cubicBezTo>
                  <a:pt x="213642" y="1279003"/>
                  <a:pt x="208734" y="1288176"/>
                  <a:pt x="228909" y="1316421"/>
                </a:cubicBezTo>
                <a:cubicBezTo>
                  <a:pt x="235389" y="1325492"/>
                  <a:pt x="242370" y="1335541"/>
                  <a:pt x="252557" y="1340069"/>
                </a:cubicBezTo>
                <a:cubicBezTo>
                  <a:pt x="267163" y="1346560"/>
                  <a:pt x="284088" y="1345324"/>
                  <a:pt x="299854" y="1347952"/>
                </a:cubicBezTo>
                <a:cubicBezTo>
                  <a:pt x="495538" y="1327353"/>
                  <a:pt x="434380" y="1326652"/>
                  <a:pt x="662461" y="1340069"/>
                </a:cubicBezTo>
                <a:cubicBezTo>
                  <a:pt x="668471" y="1340423"/>
                  <a:pt x="744442" y="1351105"/>
                  <a:pt x="757054" y="1355834"/>
                </a:cubicBezTo>
                <a:cubicBezTo>
                  <a:pt x="765925" y="1359160"/>
                  <a:pt x="783330" y="1401817"/>
                  <a:pt x="796468" y="1403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78CE8FD-72C4-9706-69AC-109E73FB85C8}"/>
              </a:ext>
            </a:extLst>
          </p:cNvPr>
          <p:cNvSpPr/>
          <p:nvPr/>
        </p:nvSpPr>
        <p:spPr>
          <a:xfrm>
            <a:off x="9448901" y="-31531"/>
            <a:ext cx="744158" cy="717331"/>
          </a:xfrm>
          <a:custGeom>
            <a:avLst/>
            <a:gdLst>
              <a:gd name="connsiteX0" fmla="*/ 10409 w 744158"/>
              <a:gd name="connsiteY0" fmla="*/ 94593 h 717331"/>
              <a:gd name="connsiteX1" fmla="*/ 97120 w 744158"/>
              <a:gd name="connsiteY1" fmla="*/ 102476 h 717331"/>
              <a:gd name="connsiteX2" fmla="*/ 160182 w 744158"/>
              <a:gd name="connsiteY2" fmla="*/ 118241 h 717331"/>
              <a:gd name="connsiteX3" fmla="*/ 215361 w 744158"/>
              <a:gd name="connsiteY3" fmla="*/ 181303 h 717331"/>
              <a:gd name="connsiteX4" fmla="*/ 223244 w 744158"/>
              <a:gd name="connsiteY4" fmla="*/ 204952 h 717331"/>
              <a:gd name="connsiteX5" fmla="*/ 239009 w 744158"/>
              <a:gd name="connsiteY5" fmla="*/ 283779 h 717331"/>
              <a:gd name="connsiteX6" fmla="*/ 246892 w 744158"/>
              <a:gd name="connsiteY6" fmla="*/ 362607 h 717331"/>
              <a:gd name="connsiteX7" fmla="*/ 278423 w 744158"/>
              <a:gd name="connsiteY7" fmla="*/ 449317 h 717331"/>
              <a:gd name="connsiteX8" fmla="*/ 286306 w 744158"/>
              <a:gd name="connsiteY8" fmla="*/ 480848 h 717331"/>
              <a:gd name="connsiteX9" fmla="*/ 302071 w 744158"/>
              <a:gd name="connsiteY9" fmla="*/ 520262 h 717331"/>
              <a:gd name="connsiteX10" fmla="*/ 309954 w 744158"/>
              <a:gd name="connsiteY10" fmla="*/ 543910 h 717331"/>
              <a:gd name="connsiteX11" fmla="*/ 373016 w 744158"/>
              <a:gd name="connsiteY11" fmla="*/ 654269 h 717331"/>
              <a:gd name="connsiteX12" fmla="*/ 404547 w 744158"/>
              <a:gd name="connsiteY12" fmla="*/ 677917 h 717331"/>
              <a:gd name="connsiteX13" fmla="*/ 601616 w 744158"/>
              <a:gd name="connsiteY13" fmla="*/ 717331 h 717331"/>
              <a:gd name="connsiteX14" fmla="*/ 704092 w 744158"/>
              <a:gd name="connsiteY14" fmla="*/ 693683 h 717331"/>
              <a:gd name="connsiteX15" fmla="*/ 727740 w 744158"/>
              <a:gd name="connsiteY15" fmla="*/ 670034 h 717331"/>
              <a:gd name="connsiteX16" fmla="*/ 719858 w 744158"/>
              <a:gd name="connsiteY16" fmla="*/ 433552 h 717331"/>
              <a:gd name="connsiteX17" fmla="*/ 680444 w 744158"/>
              <a:gd name="connsiteY17" fmla="*/ 283779 h 717331"/>
              <a:gd name="connsiteX18" fmla="*/ 641030 w 744158"/>
              <a:gd name="connsiteY18" fmla="*/ 212834 h 717331"/>
              <a:gd name="connsiteX19" fmla="*/ 577968 w 744158"/>
              <a:gd name="connsiteY19" fmla="*/ 102476 h 717331"/>
              <a:gd name="connsiteX20" fmla="*/ 530671 w 744158"/>
              <a:gd name="connsiteY20" fmla="*/ 70945 h 717331"/>
              <a:gd name="connsiteX21" fmla="*/ 491258 w 744158"/>
              <a:gd name="connsiteY21" fmla="*/ 39414 h 717331"/>
              <a:gd name="connsiteX22" fmla="*/ 428196 w 744158"/>
              <a:gd name="connsiteY22" fmla="*/ 23648 h 717331"/>
              <a:gd name="connsiteX23" fmla="*/ 325720 w 744158"/>
              <a:gd name="connsiteY23" fmla="*/ 7883 h 717331"/>
              <a:gd name="connsiteX24" fmla="*/ 136533 w 744158"/>
              <a:gd name="connsiteY24" fmla="*/ 0 h 717331"/>
              <a:gd name="connsiteX25" fmla="*/ 2527 w 744158"/>
              <a:gd name="connsiteY25" fmla="*/ 47297 h 717331"/>
              <a:gd name="connsiteX26" fmla="*/ 10409 w 744158"/>
              <a:gd name="connsiteY26" fmla="*/ 94593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4158" h="717331">
                <a:moveTo>
                  <a:pt x="10409" y="94593"/>
                </a:moveTo>
                <a:cubicBezTo>
                  <a:pt x="26175" y="103790"/>
                  <a:pt x="68452" y="97950"/>
                  <a:pt x="97120" y="102476"/>
                </a:cubicBezTo>
                <a:cubicBezTo>
                  <a:pt x="118522" y="105855"/>
                  <a:pt x="160182" y="118241"/>
                  <a:pt x="160182" y="118241"/>
                </a:cubicBezTo>
                <a:cubicBezTo>
                  <a:pt x="196968" y="173421"/>
                  <a:pt x="175947" y="155028"/>
                  <a:pt x="215361" y="181303"/>
                </a:cubicBezTo>
                <a:cubicBezTo>
                  <a:pt x="217989" y="189186"/>
                  <a:pt x="220961" y="196962"/>
                  <a:pt x="223244" y="204952"/>
                </a:cubicBezTo>
                <a:cubicBezTo>
                  <a:pt x="230787" y="231351"/>
                  <a:pt x="235567" y="256243"/>
                  <a:pt x="239009" y="283779"/>
                </a:cubicBezTo>
                <a:cubicBezTo>
                  <a:pt x="242284" y="309982"/>
                  <a:pt x="242025" y="336652"/>
                  <a:pt x="246892" y="362607"/>
                </a:cubicBezTo>
                <a:cubicBezTo>
                  <a:pt x="252411" y="392041"/>
                  <a:pt x="269022" y="421112"/>
                  <a:pt x="278423" y="449317"/>
                </a:cubicBezTo>
                <a:cubicBezTo>
                  <a:pt x="281849" y="459595"/>
                  <a:pt x="282880" y="470570"/>
                  <a:pt x="286306" y="480848"/>
                </a:cubicBezTo>
                <a:cubicBezTo>
                  <a:pt x="290781" y="494272"/>
                  <a:pt x="297103" y="507013"/>
                  <a:pt x="302071" y="520262"/>
                </a:cubicBezTo>
                <a:cubicBezTo>
                  <a:pt x="304988" y="528042"/>
                  <a:pt x="307036" y="536130"/>
                  <a:pt x="309954" y="543910"/>
                </a:cubicBezTo>
                <a:cubicBezTo>
                  <a:pt x="323243" y="579347"/>
                  <a:pt x="344048" y="632543"/>
                  <a:pt x="373016" y="654269"/>
                </a:cubicBezTo>
                <a:cubicBezTo>
                  <a:pt x="383526" y="662152"/>
                  <a:pt x="392796" y="672042"/>
                  <a:pt x="404547" y="677917"/>
                </a:cubicBezTo>
                <a:cubicBezTo>
                  <a:pt x="493396" y="722341"/>
                  <a:pt x="492342" y="710046"/>
                  <a:pt x="601616" y="717331"/>
                </a:cubicBezTo>
                <a:cubicBezTo>
                  <a:pt x="646244" y="712372"/>
                  <a:pt x="670043" y="718004"/>
                  <a:pt x="704092" y="693683"/>
                </a:cubicBezTo>
                <a:cubicBezTo>
                  <a:pt x="713163" y="687203"/>
                  <a:pt x="719857" y="677917"/>
                  <a:pt x="727740" y="670034"/>
                </a:cubicBezTo>
                <a:cubicBezTo>
                  <a:pt x="757456" y="580889"/>
                  <a:pt x="741920" y="637624"/>
                  <a:pt x="719858" y="433552"/>
                </a:cubicBezTo>
                <a:cubicBezTo>
                  <a:pt x="714481" y="383817"/>
                  <a:pt x="698353" y="330343"/>
                  <a:pt x="680444" y="283779"/>
                </a:cubicBezTo>
                <a:cubicBezTo>
                  <a:pt x="670003" y="256632"/>
                  <a:pt x="654847" y="238741"/>
                  <a:pt x="641030" y="212834"/>
                </a:cubicBezTo>
                <a:cubicBezTo>
                  <a:pt x="631599" y="195150"/>
                  <a:pt x="603206" y="124910"/>
                  <a:pt x="577968" y="102476"/>
                </a:cubicBezTo>
                <a:cubicBezTo>
                  <a:pt x="563806" y="89888"/>
                  <a:pt x="545467" y="82782"/>
                  <a:pt x="530671" y="70945"/>
                </a:cubicBezTo>
                <a:cubicBezTo>
                  <a:pt x="517533" y="60435"/>
                  <a:pt x="506534" y="46465"/>
                  <a:pt x="491258" y="39414"/>
                </a:cubicBezTo>
                <a:cubicBezTo>
                  <a:pt x="471585" y="30334"/>
                  <a:pt x="449569" y="27210"/>
                  <a:pt x="428196" y="23648"/>
                </a:cubicBezTo>
                <a:cubicBezTo>
                  <a:pt x="409406" y="20516"/>
                  <a:pt x="342280" y="8951"/>
                  <a:pt x="325720" y="7883"/>
                </a:cubicBezTo>
                <a:cubicBezTo>
                  <a:pt x="262734" y="3820"/>
                  <a:pt x="199595" y="2628"/>
                  <a:pt x="136533" y="0"/>
                </a:cubicBezTo>
                <a:cubicBezTo>
                  <a:pt x="39660" y="12109"/>
                  <a:pt x="10455" y="-24060"/>
                  <a:pt x="2527" y="47297"/>
                </a:cubicBezTo>
                <a:cubicBezTo>
                  <a:pt x="1076" y="60354"/>
                  <a:pt x="-5357" y="85396"/>
                  <a:pt x="10409" y="94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FAC0EE63-BE25-86CE-36E2-F9F54F61AC40}"/>
              </a:ext>
            </a:extLst>
          </p:cNvPr>
          <p:cNvSpPr/>
          <p:nvPr/>
        </p:nvSpPr>
        <p:spPr>
          <a:xfrm>
            <a:off x="10239703" y="851338"/>
            <a:ext cx="788276" cy="890752"/>
          </a:xfrm>
          <a:custGeom>
            <a:avLst/>
            <a:gdLst>
              <a:gd name="connsiteX0" fmla="*/ 86711 w 788276"/>
              <a:gd name="connsiteY0" fmla="*/ 496614 h 890752"/>
              <a:gd name="connsiteX1" fmla="*/ 134007 w 788276"/>
              <a:gd name="connsiteY1" fmla="*/ 488731 h 890752"/>
              <a:gd name="connsiteX2" fmla="*/ 165538 w 788276"/>
              <a:gd name="connsiteY2" fmla="*/ 480848 h 890752"/>
              <a:gd name="connsiteX3" fmla="*/ 220718 w 788276"/>
              <a:gd name="connsiteY3" fmla="*/ 488731 h 890752"/>
              <a:gd name="connsiteX4" fmla="*/ 252249 w 788276"/>
              <a:gd name="connsiteY4" fmla="*/ 536028 h 890752"/>
              <a:gd name="connsiteX5" fmla="*/ 275897 w 788276"/>
              <a:gd name="connsiteY5" fmla="*/ 559676 h 890752"/>
              <a:gd name="connsiteX6" fmla="*/ 299545 w 788276"/>
              <a:gd name="connsiteY6" fmla="*/ 622738 h 890752"/>
              <a:gd name="connsiteX7" fmla="*/ 307428 w 788276"/>
              <a:gd name="connsiteY7" fmla="*/ 646386 h 890752"/>
              <a:gd name="connsiteX8" fmla="*/ 323194 w 788276"/>
              <a:gd name="connsiteY8" fmla="*/ 709448 h 890752"/>
              <a:gd name="connsiteX9" fmla="*/ 402021 w 788276"/>
              <a:gd name="connsiteY9" fmla="*/ 804041 h 890752"/>
              <a:gd name="connsiteX10" fmla="*/ 465083 w 788276"/>
              <a:gd name="connsiteY10" fmla="*/ 843455 h 890752"/>
              <a:gd name="connsiteX11" fmla="*/ 670035 w 788276"/>
              <a:gd name="connsiteY11" fmla="*/ 890752 h 890752"/>
              <a:gd name="connsiteX12" fmla="*/ 764628 w 788276"/>
              <a:gd name="connsiteY12" fmla="*/ 867103 h 890752"/>
              <a:gd name="connsiteX13" fmla="*/ 788276 w 788276"/>
              <a:gd name="connsiteY13" fmla="*/ 740979 h 890752"/>
              <a:gd name="connsiteX14" fmla="*/ 780394 w 788276"/>
              <a:gd name="connsiteY14" fmla="*/ 654269 h 890752"/>
              <a:gd name="connsiteX15" fmla="*/ 543911 w 788276"/>
              <a:gd name="connsiteY15" fmla="*/ 189186 h 890752"/>
              <a:gd name="connsiteX16" fmla="*/ 315311 w 788276"/>
              <a:gd name="connsiteY16" fmla="*/ 15765 h 890752"/>
              <a:gd name="connsiteX17" fmla="*/ 220718 w 788276"/>
              <a:gd name="connsiteY17" fmla="*/ 0 h 890752"/>
              <a:gd name="connsiteX18" fmla="*/ 47297 w 788276"/>
              <a:gd name="connsiteY18" fmla="*/ 23648 h 890752"/>
              <a:gd name="connsiteX19" fmla="*/ 15766 w 788276"/>
              <a:gd name="connsiteY19" fmla="*/ 55179 h 890752"/>
              <a:gd name="connsiteX20" fmla="*/ 0 w 788276"/>
              <a:gd name="connsiteY20" fmla="*/ 126124 h 890752"/>
              <a:gd name="connsiteX21" fmla="*/ 15766 w 788276"/>
              <a:gd name="connsiteY21" fmla="*/ 299545 h 890752"/>
              <a:gd name="connsiteX22" fmla="*/ 23649 w 788276"/>
              <a:gd name="connsiteY22" fmla="*/ 338959 h 890752"/>
              <a:gd name="connsiteX23" fmla="*/ 31531 w 788276"/>
              <a:gd name="connsiteY23" fmla="*/ 394138 h 890752"/>
              <a:gd name="connsiteX24" fmla="*/ 47297 w 788276"/>
              <a:gd name="connsiteY24" fmla="*/ 417786 h 890752"/>
              <a:gd name="connsiteX25" fmla="*/ 55180 w 788276"/>
              <a:gd name="connsiteY25" fmla="*/ 441434 h 890752"/>
              <a:gd name="connsiteX26" fmla="*/ 86711 w 788276"/>
              <a:gd name="connsiteY26" fmla="*/ 496614 h 89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8276" h="890752">
                <a:moveTo>
                  <a:pt x="86711" y="496614"/>
                </a:moveTo>
                <a:cubicBezTo>
                  <a:pt x="99849" y="504497"/>
                  <a:pt x="118335" y="491866"/>
                  <a:pt x="134007" y="488731"/>
                </a:cubicBezTo>
                <a:cubicBezTo>
                  <a:pt x="144630" y="486606"/>
                  <a:pt x="154704" y="480848"/>
                  <a:pt x="165538" y="480848"/>
                </a:cubicBezTo>
                <a:cubicBezTo>
                  <a:pt x="184118" y="480848"/>
                  <a:pt x="202325" y="486103"/>
                  <a:pt x="220718" y="488731"/>
                </a:cubicBezTo>
                <a:cubicBezTo>
                  <a:pt x="296155" y="564168"/>
                  <a:pt x="206618" y="467580"/>
                  <a:pt x="252249" y="536028"/>
                </a:cubicBezTo>
                <a:cubicBezTo>
                  <a:pt x="258433" y="545304"/>
                  <a:pt x="268014" y="551793"/>
                  <a:pt x="275897" y="559676"/>
                </a:cubicBezTo>
                <a:cubicBezTo>
                  <a:pt x="290430" y="617807"/>
                  <a:pt x="274813" y="565031"/>
                  <a:pt x="299545" y="622738"/>
                </a:cubicBezTo>
                <a:cubicBezTo>
                  <a:pt x="302818" y="630375"/>
                  <a:pt x="305413" y="638325"/>
                  <a:pt x="307428" y="646386"/>
                </a:cubicBezTo>
                <a:cubicBezTo>
                  <a:pt x="311926" y="664378"/>
                  <a:pt x="314184" y="691427"/>
                  <a:pt x="323194" y="709448"/>
                </a:cubicBezTo>
                <a:cubicBezTo>
                  <a:pt x="340644" y="744348"/>
                  <a:pt x="369251" y="783560"/>
                  <a:pt x="402021" y="804041"/>
                </a:cubicBezTo>
                <a:cubicBezTo>
                  <a:pt x="423042" y="817179"/>
                  <a:pt x="442299" y="833690"/>
                  <a:pt x="465083" y="843455"/>
                </a:cubicBezTo>
                <a:cubicBezTo>
                  <a:pt x="540966" y="875976"/>
                  <a:pt x="589895" y="878422"/>
                  <a:pt x="670035" y="890752"/>
                </a:cubicBezTo>
                <a:cubicBezTo>
                  <a:pt x="701566" y="882869"/>
                  <a:pt x="739072" y="887183"/>
                  <a:pt x="764628" y="867103"/>
                </a:cubicBezTo>
                <a:cubicBezTo>
                  <a:pt x="776220" y="857995"/>
                  <a:pt x="786811" y="752698"/>
                  <a:pt x="788276" y="740979"/>
                </a:cubicBezTo>
                <a:cubicBezTo>
                  <a:pt x="785649" y="712076"/>
                  <a:pt x="789747" y="681743"/>
                  <a:pt x="780394" y="654269"/>
                </a:cubicBezTo>
                <a:cubicBezTo>
                  <a:pt x="728641" y="502246"/>
                  <a:pt x="651779" y="316666"/>
                  <a:pt x="543911" y="189186"/>
                </a:cubicBezTo>
                <a:cubicBezTo>
                  <a:pt x="500693" y="138110"/>
                  <a:pt x="393435" y="42939"/>
                  <a:pt x="315311" y="15765"/>
                </a:cubicBezTo>
                <a:cubicBezTo>
                  <a:pt x="285119" y="5264"/>
                  <a:pt x="252249" y="5255"/>
                  <a:pt x="220718" y="0"/>
                </a:cubicBezTo>
                <a:cubicBezTo>
                  <a:pt x="162911" y="7883"/>
                  <a:pt x="103633" y="8481"/>
                  <a:pt x="47297" y="23648"/>
                </a:cubicBezTo>
                <a:cubicBezTo>
                  <a:pt x="32944" y="27512"/>
                  <a:pt x="23644" y="42574"/>
                  <a:pt x="15766" y="55179"/>
                </a:cubicBezTo>
                <a:cubicBezTo>
                  <a:pt x="12492" y="60418"/>
                  <a:pt x="289" y="124677"/>
                  <a:pt x="0" y="126124"/>
                </a:cubicBezTo>
                <a:cubicBezTo>
                  <a:pt x="5255" y="183931"/>
                  <a:pt x="9356" y="241855"/>
                  <a:pt x="15766" y="299545"/>
                </a:cubicBezTo>
                <a:cubicBezTo>
                  <a:pt x="17246" y="312861"/>
                  <a:pt x="21446" y="325743"/>
                  <a:pt x="23649" y="338959"/>
                </a:cubicBezTo>
                <a:cubicBezTo>
                  <a:pt x="26703" y="357286"/>
                  <a:pt x="26192" y="376342"/>
                  <a:pt x="31531" y="394138"/>
                </a:cubicBezTo>
                <a:cubicBezTo>
                  <a:pt x="34253" y="403212"/>
                  <a:pt x="43060" y="409312"/>
                  <a:pt x="47297" y="417786"/>
                </a:cubicBezTo>
                <a:cubicBezTo>
                  <a:pt x="51013" y="425218"/>
                  <a:pt x="51145" y="434171"/>
                  <a:pt x="55180" y="441434"/>
                </a:cubicBezTo>
                <a:cubicBezTo>
                  <a:pt x="83885" y="493104"/>
                  <a:pt x="73573" y="488731"/>
                  <a:pt x="86711" y="4966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EBA8C59-E782-1767-2E72-DABD02A37401}"/>
              </a:ext>
            </a:extLst>
          </p:cNvPr>
          <p:cNvSpPr/>
          <p:nvPr/>
        </p:nvSpPr>
        <p:spPr>
          <a:xfrm>
            <a:off x="11430000" y="2948152"/>
            <a:ext cx="788276" cy="1639614"/>
          </a:xfrm>
          <a:custGeom>
            <a:avLst/>
            <a:gdLst>
              <a:gd name="connsiteX0" fmla="*/ 220717 w 788276"/>
              <a:gd name="connsiteY0" fmla="*/ 1600200 h 1639614"/>
              <a:gd name="connsiteX1" fmla="*/ 134007 w 788276"/>
              <a:gd name="connsiteY1" fmla="*/ 1568669 h 1639614"/>
              <a:gd name="connsiteX2" fmla="*/ 70945 w 788276"/>
              <a:gd name="connsiteY2" fmla="*/ 1505607 h 1639614"/>
              <a:gd name="connsiteX3" fmla="*/ 39414 w 788276"/>
              <a:gd name="connsiteY3" fmla="*/ 1481958 h 1639614"/>
              <a:gd name="connsiteX4" fmla="*/ 23648 w 788276"/>
              <a:gd name="connsiteY4" fmla="*/ 1450427 h 1639614"/>
              <a:gd name="connsiteX5" fmla="*/ 7883 w 788276"/>
              <a:gd name="connsiteY5" fmla="*/ 1426779 h 1639614"/>
              <a:gd name="connsiteX6" fmla="*/ 0 w 788276"/>
              <a:gd name="connsiteY6" fmla="*/ 1403131 h 1639614"/>
              <a:gd name="connsiteX7" fmla="*/ 7883 w 788276"/>
              <a:gd name="connsiteY7" fmla="*/ 1371600 h 1639614"/>
              <a:gd name="connsiteX8" fmla="*/ 55179 w 788276"/>
              <a:gd name="connsiteY8" fmla="*/ 1340069 h 1639614"/>
              <a:gd name="connsiteX9" fmla="*/ 102476 w 788276"/>
              <a:gd name="connsiteY9" fmla="*/ 1308538 h 1639614"/>
              <a:gd name="connsiteX10" fmla="*/ 126124 w 788276"/>
              <a:gd name="connsiteY10" fmla="*/ 1284889 h 1639614"/>
              <a:gd name="connsiteX11" fmla="*/ 149772 w 788276"/>
              <a:gd name="connsiteY11" fmla="*/ 1269124 h 1639614"/>
              <a:gd name="connsiteX12" fmla="*/ 189186 w 788276"/>
              <a:gd name="connsiteY12" fmla="*/ 1237593 h 1639614"/>
              <a:gd name="connsiteX13" fmla="*/ 268014 w 788276"/>
              <a:gd name="connsiteY13" fmla="*/ 1190296 h 1639614"/>
              <a:gd name="connsiteX14" fmla="*/ 315310 w 788276"/>
              <a:gd name="connsiteY14" fmla="*/ 1143000 h 1639614"/>
              <a:gd name="connsiteX15" fmla="*/ 346841 w 788276"/>
              <a:gd name="connsiteY15" fmla="*/ 1087820 h 1639614"/>
              <a:gd name="connsiteX16" fmla="*/ 354724 w 788276"/>
              <a:gd name="connsiteY16" fmla="*/ 1064172 h 1639614"/>
              <a:gd name="connsiteX17" fmla="*/ 370490 w 788276"/>
              <a:gd name="connsiteY17" fmla="*/ 1040524 h 1639614"/>
              <a:gd name="connsiteX18" fmla="*/ 378372 w 788276"/>
              <a:gd name="connsiteY18" fmla="*/ 985345 h 1639614"/>
              <a:gd name="connsiteX19" fmla="*/ 386255 w 788276"/>
              <a:gd name="connsiteY19" fmla="*/ 953814 h 1639614"/>
              <a:gd name="connsiteX20" fmla="*/ 394138 w 788276"/>
              <a:gd name="connsiteY20" fmla="*/ 906517 h 1639614"/>
              <a:gd name="connsiteX21" fmla="*/ 386255 w 788276"/>
              <a:gd name="connsiteY21" fmla="*/ 859220 h 1639614"/>
              <a:gd name="connsiteX22" fmla="*/ 299545 w 788276"/>
              <a:gd name="connsiteY22" fmla="*/ 804041 h 1639614"/>
              <a:gd name="connsiteX23" fmla="*/ 252248 w 788276"/>
              <a:gd name="connsiteY23" fmla="*/ 756745 h 1639614"/>
              <a:gd name="connsiteX24" fmla="*/ 228600 w 788276"/>
              <a:gd name="connsiteY24" fmla="*/ 654269 h 1639614"/>
              <a:gd name="connsiteX25" fmla="*/ 236483 w 788276"/>
              <a:gd name="connsiteY25" fmla="*/ 622738 h 1639614"/>
              <a:gd name="connsiteX26" fmla="*/ 228600 w 788276"/>
              <a:gd name="connsiteY26" fmla="*/ 551793 h 1639614"/>
              <a:gd name="connsiteX27" fmla="*/ 236483 w 788276"/>
              <a:gd name="connsiteY27" fmla="*/ 528145 h 1639614"/>
              <a:gd name="connsiteX28" fmla="*/ 354724 w 788276"/>
              <a:gd name="connsiteY28" fmla="*/ 520262 h 1639614"/>
              <a:gd name="connsiteX29" fmla="*/ 362607 w 788276"/>
              <a:gd name="connsiteY29" fmla="*/ 417786 h 1639614"/>
              <a:gd name="connsiteX30" fmla="*/ 338959 w 788276"/>
              <a:gd name="connsiteY30" fmla="*/ 402020 h 1639614"/>
              <a:gd name="connsiteX31" fmla="*/ 126124 w 788276"/>
              <a:gd name="connsiteY31" fmla="*/ 402020 h 1639614"/>
              <a:gd name="connsiteX32" fmla="*/ 94593 w 788276"/>
              <a:gd name="connsiteY32" fmla="*/ 354724 h 1639614"/>
              <a:gd name="connsiteX33" fmla="*/ 55179 w 788276"/>
              <a:gd name="connsiteY33" fmla="*/ 252248 h 1639614"/>
              <a:gd name="connsiteX34" fmla="*/ 94593 w 788276"/>
              <a:gd name="connsiteY34" fmla="*/ 86710 h 1639614"/>
              <a:gd name="connsiteX35" fmla="*/ 134007 w 788276"/>
              <a:gd name="connsiteY35" fmla="*/ 55179 h 1639614"/>
              <a:gd name="connsiteX36" fmla="*/ 220717 w 788276"/>
              <a:gd name="connsiteY36" fmla="*/ 0 h 1639614"/>
              <a:gd name="connsiteX37" fmla="*/ 331076 w 788276"/>
              <a:gd name="connsiteY37" fmla="*/ 7882 h 1639614"/>
              <a:gd name="connsiteX38" fmla="*/ 402021 w 788276"/>
              <a:gd name="connsiteY38" fmla="*/ 55179 h 1639614"/>
              <a:gd name="connsiteX39" fmla="*/ 441434 w 788276"/>
              <a:gd name="connsiteY39" fmla="*/ 110358 h 1639614"/>
              <a:gd name="connsiteX40" fmla="*/ 457200 w 788276"/>
              <a:gd name="connsiteY40" fmla="*/ 141889 h 1639614"/>
              <a:gd name="connsiteX41" fmla="*/ 472966 w 788276"/>
              <a:gd name="connsiteY41" fmla="*/ 165538 h 1639614"/>
              <a:gd name="connsiteX42" fmla="*/ 480848 w 788276"/>
              <a:gd name="connsiteY42" fmla="*/ 197069 h 1639614"/>
              <a:gd name="connsiteX43" fmla="*/ 496614 w 788276"/>
              <a:gd name="connsiteY43" fmla="*/ 244365 h 1639614"/>
              <a:gd name="connsiteX44" fmla="*/ 504497 w 788276"/>
              <a:gd name="connsiteY44" fmla="*/ 283779 h 1639614"/>
              <a:gd name="connsiteX45" fmla="*/ 528145 w 788276"/>
              <a:gd name="connsiteY45" fmla="*/ 331076 h 1639614"/>
              <a:gd name="connsiteX46" fmla="*/ 559676 w 788276"/>
              <a:gd name="connsiteY46" fmla="*/ 417786 h 1639614"/>
              <a:gd name="connsiteX47" fmla="*/ 567559 w 788276"/>
              <a:gd name="connsiteY47" fmla="*/ 465082 h 1639614"/>
              <a:gd name="connsiteX48" fmla="*/ 583324 w 788276"/>
              <a:gd name="connsiteY48" fmla="*/ 488731 h 1639614"/>
              <a:gd name="connsiteX49" fmla="*/ 591207 w 788276"/>
              <a:gd name="connsiteY49" fmla="*/ 528145 h 1639614"/>
              <a:gd name="connsiteX50" fmla="*/ 606972 w 788276"/>
              <a:gd name="connsiteY50" fmla="*/ 559676 h 1639614"/>
              <a:gd name="connsiteX51" fmla="*/ 614855 w 788276"/>
              <a:gd name="connsiteY51" fmla="*/ 583324 h 1639614"/>
              <a:gd name="connsiteX52" fmla="*/ 630621 w 788276"/>
              <a:gd name="connsiteY52" fmla="*/ 614855 h 1639614"/>
              <a:gd name="connsiteX53" fmla="*/ 646386 w 788276"/>
              <a:gd name="connsiteY53" fmla="*/ 654269 h 1639614"/>
              <a:gd name="connsiteX54" fmla="*/ 677917 w 788276"/>
              <a:gd name="connsiteY54" fmla="*/ 717331 h 1639614"/>
              <a:gd name="connsiteX55" fmla="*/ 685800 w 788276"/>
              <a:gd name="connsiteY55" fmla="*/ 740979 h 1639614"/>
              <a:gd name="connsiteX56" fmla="*/ 709448 w 788276"/>
              <a:gd name="connsiteY56" fmla="*/ 764627 h 1639614"/>
              <a:gd name="connsiteX57" fmla="*/ 725214 w 788276"/>
              <a:gd name="connsiteY57" fmla="*/ 811924 h 1639614"/>
              <a:gd name="connsiteX58" fmla="*/ 740979 w 788276"/>
              <a:gd name="connsiteY58" fmla="*/ 843455 h 1639614"/>
              <a:gd name="connsiteX59" fmla="*/ 756745 w 788276"/>
              <a:gd name="connsiteY59" fmla="*/ 906517 h 1639614"/>
              <a:gd name="connsiteX60" fmla="*/ 772510 w 788276"/>
              <a:gd name="connsiteY60" fmla="*/ 953814 h 1639614"/>
              <a:gd name="connsiteX61" fmla="*/ 780393 w 788276"/>
              <a:gd name="connsiteY61" fmla="*/ 1143000 h 1639614"/>
              <a:gd name="connsiteX62" fmla="*/ 788276 w 788276"/>
              <a:gd name="connsiteY62" fmla="*/ 1269124 h 1639614"/>
              <a:gd name="connsiteX63" fmla="*/ 780393 w 788276"/>
              <a:gd name="connsiteY63" fmla="*/ 1426779 h 1639614"/>
              <a:gd name="connsiteX64" fmla="*/ 733097 w 788276"/>
              <a:gd name="connsiteY64" fmla="*/ 1513489 h 1639614"/>
              <a:gd name="connsiteX65" fmla="*/ 662152 w 788276"/>
              <a:gd name="connsiteY65" fmla="*/ 1560786 h 1639614"/>
              <a:gd name="connsiteX66" fmla="*/ 591207 w 788276"/>
              <a:gd name="connsiteY66" fmla="*/ 1615965 h 1639614"/>
              <a:gd name="connsiteX67" fmla="*/ 465083 w 788276"/>
              <a:gd name="connsiteY67" fmla="*/ 1639614 h 1639614"/>
              <a:gd name="connsiteX68" fmla="*/ 291662 w 788276"/>
              <a:gd name="connsiteY68" fmla="*/ 1631731 h 1639614"/>
              <a:gd name="connsiteX69" fmla="*/ 252248 w 788276"/>
              <a:gd name="connsiteY69" fmla="*/ 1623848 h 1639614"/>
              <a:gd name="connsiteX70" fmla="*/ 220717 w 788276"/>
              <a:gd name="connsiteY70" fmla="*/ 1600200 h 16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88276" h="1639614">
                <a:moveTo>
                  <a:pt x="220717" y="1600200"/>
                </a:moveTo>
                <a:cubicBezTo>
                  <a:pt x="201010" y="1591004"/>
                  <a:pt x="153039" y="1584528"/>
                  <a:pt x="134007" y="1568669"/>
                </a:cubicBezTo>
                <a:cubicBezTo>
                  <a:pt x="111169" y="1549638"/>
                  <a:pt x="91966" y="1526628"/>
                  <a:pt x="70945" y="1505607"/>
                </a:cubicBezTo>
                <a:cubicBezTo>
                  <a:pt x="61655" y="1496317"/>
                  <a:pt x="49924" y="1489841"/>
                  <a:pt x="39414" y="1481958"/>
                </a:cubicBezTo>
                <a:cubicBezTo>
                  <a:pt x="34159" y="1471448"/>
                  <a:pt x="29478" y="1460630"/>
                  <a:pt x="23648" y="1450427"/>
                </a:cubicBezTo>
                <a:cubicBezTo>
                  <a:pt x="18948" y="1442202"/>
                  <a:pt x="12120" y="1435253"/>
                  <a:pt x="7883" y="1426779"/>
                </a:cubicBezTo>
                <a:cubicBezTo>
                  <a:pt x="4167" y="1419347"/>
                  <a:pt x="2628" y="1411014"/>
                  <a:pt x="0" y="1403131"/>
                </a:cubicBezTo>
                <a:cubicBezTo>
                  <a:pt x="2628" y="1392621"/>
                  <a:pt x="2508" y="1381006"/>
                  <a:pt x="7883" y="1371600"/>
                </a:cubicBezTo>
                <a:cubicBezTo>
                  <a:pt x="21777" y="1347285"/>
                  <a:pt x="32604" y="1347593"/>
                  <a:pt x="55179" y="1340069"/>
                </a:cubicBezTo>
                <a:cubicBezTo>
                  <a:pt x="130628" y="1264620"/>
                  <a:pt x="34023" y="1354174"/>
                  <a:pt x="102476" y="1308538"/>
                </a:cubicBezTo>
                <a:cubicBezTo>
                  <a:pt x="111752" y="1302354"/>
                  <a:pt x="117560" y="1292026"/>
                  <a:pt x="126124" y="1284889"/>
                </a:cubicBezTo>
                <a:cubicBezTo>
                  <a:pt x="133402" y="1278824"/>
                  <a:pt x="142193" y="1274808"/>
                  <a:pt x="149772" y="1269124"/>
                </a:cubicBezTo>
                <a:cubicBezTo>
                  <a:pt x="163232" y="1259029"/>
                  <a:pt x="175579" y="1247489"/>
                  <a:pt x="189186" y="1237593"/>
                </a:cubicBezTo>
                <a:cubicBezTo>
                  <a:pt x="231039" y="1207155"/>
                  <a:pt x="228976" y="1209816"/>
                  <a:pt x="268014" y="1190296"/>
                </a:cubicBezTo>
                <a:cubicBezTo>
                  <a:pt x="305167" y="1134565"/>
                  <a:pt x="256646" y="1201664"/>
                  <a:pt x="315310" y="1143000"/>
                </a:cubicBezTo>
                <a:cubicBezTo>
                  <a:pt x="325207" y="1133103"/>
                  <a:pt x="342203" y="1098641"/>
                  <a:pt x="346841" y="1087820"/>
                </a:cubicBezTo>
                <a:cubicBezTo>
                  <a:pt x="350114" y="1080183"/>
                  <a:pt x="351008" y="1071604"/>
                  <a:pt x="354724" y="1064172"/>
                </a:cubicBezTo>
                <a:cubicBezTo>
                  <a:pt x="358961" y="1055698"/>
                  <a:pt x="365235" y="1048407"/>
                  <a:pt x="370490" y="1040524"/>
                </a:cubicBezTo>
                <a:cubicBezTo>
                  <a:pt x="373117" y="1022131"/>
                  <a:pt x="375048" y="1003625"/>
                  <a:pt x="378372" y="985345"/>
                </a:cubicBezTo>
                <a:cubicBezTo>
                  <a:pt x="380310" y="974686"/>
                  <a:pt x="384130" y="964437"/>
                  <a:pt x="386255" y="953814"/>
                </a:cubicBezTo>
                <a:cubicBezTo>
                  <a:pt x="389390" y="938141"/>
                  <a:pt x="391510" y="922283"/>
                  <a:pt x="394138" y="906517"/>
                </a:cubicBezTo>
                <a:cubicBezTo>
                  <a:pt x="391510" y="890751"/>
                  <a:pt x="392746" y="873826"/>
                  <a:pt x="386255" y="859220"/>
                </a:cubicBezTo>
                <a:cubicBezTo>
                  <a:pt x="372398" y="828042"/>
                  <a:pt x="316901" y="821396"/>
                  <a:pt x="299545" y="804041"/>
                </a:cubicBezTo>
                <a:lnTo>
                  <a:pt x="252248" y="756745"/>
                </a:lnTo>
                <a:cubicBezTo>
                  <a:pt x="216411" y="685070"/>
                  <a:pt x="215147" y="714806"/>
                  <a:pt x="228600" y="654269"/>
                </a:cubicBezTo>
                <a:cubicBezTo>
                  <a:pt x="230950" y="643693"/>
                  <a:pt x="233855" y="633248"/>
                  <a:pt x="236483" y="622738"/>
                </a:cubicBezTo>
                <a:cubicBezTo>
                  <a:pt x="233855" y="599090"/>
                  <a:pt x="228600" y="575587"/>
                  <a:pt x="228600" y="551793"/>
                </a:cubicBezTo>
                <a:cubicBezTo>
                  <a:pt x="228600" y="543484"/>
                  <a:pt x="228422" y="530160"/>
                  <a:pt x="236483" y="528145"/>
                </a:cubicBezTo>
                <a:cubicBezTo>
                  <a:pt x="274805" y="518565"/>
                  <a:pt x="315310" y="522890"/>
                  <a:pt x="354724" y="520262"/>
                </a:cubicBezTo>
                <a:cubicBezTo>
                  <a:pt x="380213" y="482030"/>
                  <a:pt x="385161" y="485449"/>
                  <a:pt x="362607" y="417786"/>
                </a:cubicBezTo>
                <a:cubicBezTo>
                  <a:pt x="359611" y="408798"/>
                  <a:pt x="346842" y="407275"/>
                  <a:pt x="338959" y="402020"/>
                </a:cubicBezTo>
                <a:cubicBezTo>
                  <a:pt x="298302" y="404924"/>
                  <a:pt x="168877" y="419624"/>
                  <a:pt x="126124" y="402020"/>
                </a:cubicBezTo>
                <a:cubicBezTo>
                  <a:pt x="108604" y="394806"/>
                  <a:pt x="103576" y="371407"/>
                  <a:pt x="94593" y="354724"/>
                </a:cubicBezTo>
                <a:cubicBezTo>
                  <a:pt x="76981" y="322016"/>
                  <a:pt x="66824" y="287182"/>
                  <a:pt x="55179" y="252248"/>
                </a:cubicBezTo>
                <a:cubicBezTo>
                  <a:pt x="64775" y="170682"/>
                  <a:pt x="46210" y="135093"/>
                  <a:pt x="94593" y="86710"/>
                </a:cubicBezTo>
                <a:cubicBezTo>
                  <a:pt x="106490" y="74813"/>
                  <a:pt x="120143" y="64711"/>
                  <a:pt x="134007" y="55179"/>
                </a:cubicBezTo>
                <a:cubicBezTo>
                  <a:pt x="162238" y="35770"/>
                  <a:pt x="220717" y="0"/>
                  <a:pt x="220717" y="0"/>
                </a:cubicBezTo>
                <a:cubicBezTo>
                  <a:pt x="257503" y="2627"/>
                  <a:pt x="295794" y="-2856"/>
                  <a:pt x="331076" y="7882"/>
                </a:cubicBezTo>
                <a:cubicBezTo>
                  <a:pt x="358266" y="16157"/>
                  <a:pt x="402021" y="55179"/>
                  <a:pt x="402021" y="55179"/>
                </a:cubicBezTo>
                <a:cubicBezTo>
                  <a:pt x="445225" y="141589"/>
                  <a:pt x="388176" y="35797"/>
                  <a:pt x="441434" y="110358"/>
                </a:cubicBezTo>
                <a:cubicBezTo>
                  <a:pt x="448264" y="119920"/>
                  <a:pt x="451370" y="131686"/>
                  <a:pt x="457200" y="141889"/>
                </a:cubicBezTo>
                <a:cubicBezTo>
                  <a:pt x="461901" y="150115"/>
                  <a:pt x="467711" y="157655"/>
                  <a:pt x="472966" y="165538"/>
                </a:cubicBezTo>
                <a:cubicBezTo>
                  <a:pt x="475593" y="176048"/>
                  <a:pt x="477735" y="186692"/>
                  <a:pt x="480848" y="197069"/>
                </a:cubicBezTo>
                <a:cubicBezTo>
                  <a:pt x="485623" y="212986"/>
                  <a:pt x="492241" y="228332"/>
                  <a:pt x="496614" y="244365"/>
                </a:cubicBezTo>
                <a:cubicBezTo>
                  <a:pt x="500139" y="257291"/>
                  <a:pt x="499918" y="271187"/>
                  <a:pt x="504497" y="283779"/>
                </a:cubicBezTo>
                <a:cubicBezTo>
                  <a:pt x="510521" y="300344"/>
                  <a:pt x="521818" y="314624"/>
                  <a:pt x="528145" y="331076"/>
                </a:cubicBezTo>
                <a:cubicBezTo>
                  <a:pt x="575623" y="454523"/>
                  <a:pt x="517856" y="334150"/>
                  <a:pt x="559676" y="417786"/>
                </a:cubicBezTo>
                <a:cubicBezTo>
                  <a:pt x="562304" y="433551"/>
                  <a:pt x="562505" y="449919"/>
                  <a:pt x="567559" y="465082"/>
                </a:cubicBezTo>
                <a:cubicBezTo>
                  <a:pt x="570555" y="474070"/>
                  <a:pt x="579998" y="479860"/>
                  <a:pt x="583324" y="488731"/>
                </a:cubicBezTo>
                <a:cubicBezTo>
                  <a:pt x="588028" y="501276"/>
                  <a:pt x="586970" y="515434"/>
                  <a:pt x="591207" y="528145"/>
                </a:cubicBezTo>
                <a:cubicBezTo>
                  <a:pt x="594923" y="539293"/>
                  <a:pt x="602343" y="548875"/>
                  <a:pt x="606972" y="559676"/>
                </a:cubicBezTo>
                <a:cubicBezTo>
                  <a:pt x="610245" y="567313"/>
                  <a:pt x="611582" y="575687"/>
                  <a:pt x="614855" y="583324"/>
                </a:cubicBezTo>
                <a:cubicBezTo>
                  <a:pt x="619484" y="594125"/>
                  <a:pt x="625848" y="604117"/>
                  <a:pt x="630621" y="614855"/>
                </a:cubicBezTo>
                <a:cubicBezTo>
                  <a:pt x="636368" y="627785"/>
                  <a:pt x="640456" y="641421"/>
                  <a:pt x="646386" y="654269"/>
                </a:cubicBezTo>
                <a:cubicBezTo>
                  <a:pt x="656235" y="675608"/>
                  <a:pt x="670485" y="695035"/>
                  <a:pt x="677917" y="717331"/>
                </a:cubicBezTo>
                <a:cubicBezTo>
                  <a:pt x="680545" y="725214"/>
                  <a:pt x="681191" y="734065"/>
                  <a:pt x="685800" y="740979"/>
                </a:cubicBezTo>
                <a:cubicBezTo>
                  <a:pt x="691984" y="750254"/>
                  <a:pt x="701565" y="756744"/>
                  <a:pt x="709448" y="764627"/>
                </a:cubicBezTo>
                <a:cubicBezTo>
                  <a:pt x="714703" y="780393"/>
                  <a:pt x="717782" y="797060"/>
                  <a:pt x="725214" y="811924"/>
                </a:cubicBezTo>
                <a:cubicBezTo>
                  <a:pt x="730469" y="822434"/>
                  <a:pt x="737263" y="832307"/>
                  <a:pt x="740979" y="843455"/>
                </a:cubicBezTo>
                <a:cubicBezTo>
                  <a:pt x="747831" y="864011"/>
                  <a:pt x="749893" y="885961"/>
                  <a:pt x="756745" y="906517"/>
                </a:cubicBezTo>
                <a:lnTo>
                  <a:pt x="772510" y="953814"/>
                </a:lnTo>
                <a:cubicBezTo>
                  <a:pt x="775138" y="1016876"/>
                  <a:pt x="777241" y="1079962"/>
                  <a:pt x="780393" y="1143000"/>
                </a:cubicBezTo>
                <a:cubicBezTo>
                  <a:pt x="782497" y="1185071"/>
                  <a:pt x="788276" y="1227001"/>
                  <a:pt x="788276" y="1269124"/>
                </a:cubicBezTo>
                <a:cubicBezTo>
                  <a:pt x="788276" y="1321741"/>
                  <a:pt x="784951" y="1374360"/>
                  <a:pt x="780393" y="1426779"/>
                </a:cubicBezTo>
                <a:cubicBezTo>
                  <a:pt x="778238" y="1451564"/>
                  <a:pt x="736440" y="1510146"/>
                  <a:pt x="733097" y="1513489"/>
                </a:cubicBezTo>
                <a:cubicBezTo>
                  <a:pt x="678875" y="1567711"/>
                  <a:pt x="748052" y="1503519"/>
                  <a:pt x="662152" y="1560786"/>
                </a:cubicBezTo>
                <a:cubicBezTo>
                  <a:pt x="637225" y="1577404"/>
                  <a:pt x="619023" y="1604838"/>
                  <a:pt x="591207" y="1615965"/>
                </a:cubicBezTo>
                <a:cubicBezTo>
                  <a:pt x="524846" y="1642510"/>
                  <a:pt x="565885" y="1630450"/>
                  <a:pt x="465083" y="1639614"/>
                </a:cubicBezTo>
                <a:cubicBezTo>
                  <a:pt x="407276" y="1636986"/>
                  <a:pt x="349371" y="1636006"/>
                  <a:pt x="291662" y="1631731"/>
                </a:cubicBezTo>
                <a:cubicBezTo>
                  <a:pt x="278300" y="1630741"/>
                  <a:pt x="264959" y="1628085"/>
                  <a:pt x="252248" y="1623848"/>
                </a:cubicBezTo>
                <a:cubicBezTo>
                  <a:pt x="241100" y="1620132"/>
                  <a:pt x="240424" y="1609396"/>
                  <a:pt x="220717" y="1600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B079191-D05E-216B-0BAD-D48326F4AEFE}"/>
              </a:ext>
            </a:extLst>
          </p:cNvPr>
          <p:cNvSpPr/>
          <p:nvPr/>
        </p:nvSpPr>
        <p:spPr>
          <a:xfrm>
            <a:off x="8779406" y="2077717"/>
            <a:ext cx="1917497" cy="4819697"/>
          </a:xfrm>
          <a:custGeom>
            <a:avLst/>
            <a:gdLst>
              <a:gd name="connsiteX0" fmla="*/ 33518 w 1917497"/>
              <a:gd name="connsiteY0" fmla="*/ 3331 h 4819697"/>
              <a:gd name="connsiteX1" fmla="*/ 159642 w 1917497"/>
              <a:gd name="connsiteY1" fmla="*/ 19097 h 4819697"/>
              <a:gd name="connsiteX2" fmla="*/ 183291 w 1917497"/>
              <a:gd name="connsiteY2" fmla="*/ 97924 h 4819697"/>
              <a:gd name="connsiteX3" fmla="*/ 167525 w 1917497"/>
              <a:gd name="connsiteY3" fmla="*/ 168869 h 4819697"/>
              <a:gd name="connsiteX4" fmla="*/ 120228 w 1917497"/>
              <a:gd name="connsiteY4" fmla="*/ 224049 h 4819697"/>
              <a:gd name="connsiteX5" fmla="*/ 96580 w 1917497"/>
              <a:gd name="connsiteY5" fmla="*/ 255580 h 4819697"/>
              <a:gd name="connsiteX6" fmla="*/ 88697 w 1917497"/>
              <a:gd name="connsiteY6" fmla="*/ 279228 h 4819697"/>
              <a:gd name="connsiteX7" fmla="*/ 143877 w 1917497"/>
              <a:gd name="connsiteY7" fmla="*/ 326524 h 4819697"/>
              <a:gd name="connsiteX8" fmla="*/ 206939 w 1917497"/>
              <a:gd name="connsiteY8" fmla="*/ 342290 h 4819697"/>
              <a:gd name="connsiteX9" fmla="*/ 230587 w 1917497"/>
              <a:gd name="connsiteY9" fmla="*/ 365938 h 4819697"/>
              <a:gd name="connsiteX10" fmla="*/ 238470 w 1917497"/>
              <a:gd name="connsiteY10" fmla="*/ 397469 h 4819697"/>
              <a:gd name="connsiteX11" fmla="*/ 246353 w 1917497"/>
              <a:gd name="connsiteY11" fmla="*/ 421117 h 4819697"/>
              <a:gd name="connsiteX12" fmla="*/ 270001 w 1917497"/>
              <a:gd name="connsiteY12" fmla="*/ 468414 h 4819697"/>
              <a:gd name="connsiteX13" fmla="*/ 293649 w 1917497"/>
              <a:gd name="connsiteY13" fmla="*/ 531476 h 4819697"/>
              <a:gd name="connsiteX14" fmla="*/ 309415 w 1917497"/>
              <a:gd name="connsiteY14" fmla="*/ 594538 h 4819697"/>
              <a:gd name="connsiteX15" fmla="*/ 317297 w 1917497"/>
              <a:gd name="connsiteY15" fmla="*/ 626069 h 4819697"/>
              <a:gd name="connsiteX16" fmla="*/ 333063 w 1917497"/>
              <a:gd name="connsiteY16" fmla="*/ 673366 h 4819697"/>
              <a:gd name="connsiteX17" fmla="*/ 348828 w 1917497"/>
              <a:gd name="connsiteY17" fmla="*/ 728545 h 4819697"/>
              <a:gd name="connsiteX18" fmla="*/ 372477 w 1917497"/>
              <a:gd name="connsiteY18" fmla="*/ 752193 h 4819697"/>
              <a:gd name="connsiteX19" fmla="*/ 396125 w 1917497"/>
              <a:gd name="connsiteY19" fmla="*/ 831021 h 4819697"/>
              <a:gd name="connsiteX20" fmla="*/ 404008 w 1917497"/>
              <a:gd name="connsiteY20" fmla="*/ 854669 h 4819697"/>
              <a:gd name="connsiteX21" fmla="*/ 427656 w 1917497"/>
              <a:gd name="connsiteY21" fmla="*/ 925614 h 4819697"/>
              <a:gd name="connsiteX22" fmla="*/ 443422 w 1917497"/>
              <a:gd name="connsiteY22" fmla="*/ 957145 h 4819697"/>
              <a:gd name="connsiteX23" fmla="*/ 459187 w 1917497"/>
              <a:gd name="connsiteY23" fmla="*/ 996559 h 4819697"/>
              <a:gd name="connsiteX24" fmla="*/ 498601 w 1917497"/>
              <a:gd name="connsiteY24" fmla="*/ 1067504 h 4819697"/>
              <a:gd name="connsiteX25" fmla="*/ 545897 w 1917497"/>
              <a:gd name="connsiteY25" fmla="*/ 1138449 h 4819697"/>
              <a:gd name="connsiteX26" fmla="*/ 561663 w 1917497"/>
              <a:gd name="connsiteY26" fmla="*/ 1162097 h 4819697"/>
              <a:gd name="connsiteX27" fmla="*/ 577428 w 1917497"/>
              <a:gd name="connsiteY27" fmla="*/ 1193628 h 4819697"/>
              <a:gd name="connsiteX28" fmla="*/ 601077 w 1917497"/>
              <a:gd name="connsiteY28" fmla="*/ 1248807 h 4819697"/>
              <a:gd name="connsiteX29" fmla="*/ 648373 w 1917497"/>
              <a:gd name="connsiteY29" fmla="*/ 1311869 h 4819697"/>
              <a:gd name="connsiteX30" fmla="*/ 735084 w 1917497"/>
              <a:gd name="connsiteY30" fmla="*/ 1445876 h 4819697"/>
              <a:gd name="connsiteX31" fmla="*/ 829677 w 1917497"/>
              <a:gd name="connsiteY31" fmla="*/ 1556235 h 4819697"/>
              <a:gd name="connsiteX32" fmla="*/ 884856 w 1917497"/>
              <a:gd name="connsiteY32" fmla="*/ 1619297 h 4819697"/>
              <a:gd name="connsiteX33" fmla="*/ 1003097 w 1917497"/>
              <a:gd name="connsiteY33" fmla="*/ 1769069 h 4819697"/>
              <a:gd name="connsiteX34" fmla="*/ 1042511 w 1917497"/>
              <a:gd name="connsiteY34" fmla="*/ 1832131 h 4819697"/>
              <a:gd name="connsiteX35" fmla="*/ 1066160 w 1917497"/>
              <a:gd name="connsiteY35" fmla="*/ 1871545 h 4819697"/>
              <a:gd name="connsiteX36" fmla="*/ 1089808 w 1917497"/>
              <a:gd name="connsiteY36" fmla="*/ 1903076 h 4819697"/>
              <a:gd name="connsiteX37" fmla="*/ 1113456 w 1917497"/>
              <a:gd name="connsiteY37" fmla="*/ 1958255 h 4819697"/>
              <a:gd name="connsiteX38" fmla="*/ 1144987 w 1917497"/>
              <a:gd name="connsiteY38" fmla="*/ 2021317 h 4819697"/>
              <a:gd name="connsiteX39" fmla="*/ 1160753 w 1917497"/>
              <a:gd name="connsiteY39" fmla="*/ 2092262 h 4819697"/>
              <a:gd name="connsiteX40" fmla="*/ 1168635 w 1917497"/>
              <a:gd name="connsiteY40" fmla="*/ 2131676 h 4819697"/>
              <a:gd name="connsiteX41" fmla="*/ 1184401 w 1917497"/>
              <a:gd name="connsiteY41" fmla="*/ 2194738 h 4819697"/>
              <a:gd name="connsiteX42" fmla="*/ 1200166 w 1917497"/>
              <a:gd name="connsiteY42" fmla="*/ 2281449 h 4819697"/>
              <a:gd name="connsiteX43" fmla="*/ 1184401 w 1917497"/>
              <a:gd name="connsiteY43" fmla="*/ 2454869 h 4819697"/>
              <a:gd name="connsiteX44" fmla="*/ 1144987 w 1917497"/>
              <a:gd name="connsiteY44" fmla="*/ 2470635 h 4819697"/>
              <a:gd name="connsiteX45" fmla="*/ 1129222 w 1917497"/>
              <a:gd name="connsiteY45" fmla="*/ 2494283 h 4819697"/>
              <a:gd name="connsiteX46" fmla="*/ 1113456 w 1917497"/>
              <a:gd name="connsiteY46" fmla="*/ 2541580 h 4819697"/>
              <a:gd name="connsiteX47" fmla="*/ 1097691 w 1917497"/>
              <a:gd name="connsiteY47" fmla="*/ 2573111 h 4819697"/>
              <a:gd name="connsiteX48" fmla="*/ 1105573 w 1917497"/>
              <a:gd name="connsiteY48" fmla="*/ 2596759 h 4819697"/>
              <a:gd name="connsiteX49" fmla="*/ 1168635 w 1917497"/>
              <a:gd name="connsiteY49" fmla="*/ 2628290 h 4819697"/>
              <a:gd name="connsiteX50" fmla="*/ 1192284 w 1917497"/>
              <a:gd name="connsiteY50" fmla="*/ 2644055 h 4819697"/>
              <a:gd name="connsiteX51" fmla="*/ 1215932 w 1917497"/>
              <a:gd name="connsiteY51" fmla="*/ 2675586 h 4819697"/>
              <a:gd name="connsiteX52" fmla="*/ 1239580 w 1917497"/>
              <a:gd name="connsiteY52" fmla="*/ 2699235 h 4819697"/>
              <a:gd name="connsiteX53" fmla="*/ 1271111 w 1917497"/>
              <a:gd name="connsiteY53" fmla="*/ 2754414 h 4819697"/>
              <a:gd name="connsiteX54" fmla="*/ 1302642 w 1917497"/>
              <a:gd name="connsiteY54" fmla="*/ 2817476 h 4819697"/>
              <a:gd name="connsiteX55" fmla="*/ 1349939 w 1917497"/>
              <a:gd name="connsiteY55" fmla="*/ 2896304 h 4819697"/>
              <a:gd name="connsiteX56" fmla="*/ 1413001 w 1917497"/>
              <a:gd name="connsiteY56" fmla="*/ 2998780 h 4819697"/>
              <a:gd name="connsiteX57" fmla="*/ 1610070 w 1917497"/>
              <a:gd name="connsiteY57" fmla="*/ 3282559 h 4819697"/>
              <a:gd name="connsiteX58" fmla="*/ 1688897 w 1917497"/>
              <a:gd name="connsiteY58" fmla="*/ 3377152 h 4819697"/>
              <a:gd name="connsiteX59" fmla="*/ 1728311 w 1917497"/>
              <a:gd name="connsiteY59" fmla="*/ 3432331 h 4819697"/>
              <a:gd name="connsiteX60" fmla="*/ 1751960 w 1917497"/>
              <a:gd name="connsiteY60" fmla="*/ 3526924 h 4819697"/>
              <a:gd name="connsiteX61" fmla="*/ 1767725 w 1917497"/>
              <a:gd name="connsiteY61" fmla="*/ 3589986 h 4819697"/>
              <a:gd name="connsiteX62" fmla="*/ 1846553 w 1917497"/>
              <a:gd name="connsiteY62" fmla="*/ 3771290 h 4819697"/>
              <a:gd name="connsiteX63" fmla="*/ 1878084 w 1917497"/>
              <a:gd name="connsiteY63" fmla="*/ 3850117 h 4819697"/>
              <a:gd name="connsiteX64" fmla="*/ 1901732 w 1917497"/>
              <a:gd name="connsiteY64" fmla="*/ 3976242 h 4819697"/>
              <a:gd name="connsiteX65" fmla="*/ 1917497 w 1917497"/>
              <a:gd name="connsiteY65" fmla="*/ 4110249 h 4819697"/>
              <a:gd name="connsiteX66" fmla="*/ 1909615 w 1917497"/>
              <a:gd name="connsiteY66" fmla="*/ 4283669 h 4819697"/>
              <a:gd name="connsiteX67" fmla="*/ 1893849 w 1917497"/>
              <a:gd name="connsiteY67" fmla="*/ 4323083 h 4819697"/>
              <a:gd name="connsiteX68" fmla="*/ 1885966 w 1917497"/>
              <a:gd name="connsiteY68" fmla="*/ 4370380 h 4819697"/>
              <a:gd name="connsiteX69" fmla="*/ 1870201 w 1917497"/>
              <a:gd name="connsiteY69" fmla="*/ 4425559 h 4819697"/>
              <a:gd name="connsiteX70" fmla="*/ 1846553 w 1917497"/>
              <a:gd name="connsiteY70" fmla="*/ 4725104 h 4819697"/>
              <a:gd name="connsiteX71" fmla="*/ 1830787 w 1917497"/>
              <a:gd name="connsiteY71" fmla="*/ 4756635 h 4819697"/>
              <a:gd name="connsiteX72" fmla="*/ 1799256 w 1917497"/>
              <a:gd name="connsiteY72" fmla="*/ 4780283 h 4819697"/>
              <a:gd name="connsiteX73" fmla="*/ 1775608 w 1917497"/>
              <a:gd name="connsiteY73" fmla="*/ 4803931 h 4819697"/>
              <a:gd name="connsiteX74" fmla="*/ 1736194 w 1917497"/>
              <a:gd name="connsiteY74" fmla="*/ 4811814 h 4819697"/>
              <a:gd name="connsiteX75" fmla="*/ 1712546 w 1917497"/>
              <a:gd name="connsiteY75" fmla="*/ 4819697 h 4819697"/>
              <a:gd name="connsiteX76" fmla="*/ 1562773 w 1917497"/>
              <a:gd name="connsiteY76" fmla="*/ 4796049 h 4819697"/>
              <a:gd name="connsiteX77" fmla="*/ 1539125 w 1917497"/>
              <a:gd name="connsiteY77" fmla="*/ 4732986 h 4819697"/>
              <a:gd name="connsiteX78" fmla="*/ 1531242 w 1917497"/>
              <a:gd name="connsiteY78" fmla="*/ 4685690 h 4819697"/>
              <a:gd name="connsiteX79" fmla="*/ 1507594 w 1917497"/>
              <a:gd name="connsiteY79" fmla="*/ 4606862 h 4819697"/>
              <a:gd name="connsiteX80" fmla="*/ 1468180 w 1917497"/>
              <a:gd name="connsiteY80" fmla="*/ 4417676 h 4819697"/>
              <a:gd name="connsiteX81" fmla="*/ 1405118 w 1917497"/>
              <a:gd name="connsiteY81" fmla="*/ 4212724 h 4819697"/>
              <a:gd name="connsiteX82" fmla="*/ 1357822 w 1917497"/>
              <a:gd name="connsiteY82" fmla="*/ 3999890 h 4819697"/>
              <a:gd name="connsiteX83" fmla="*/ 1239580 w 1917497"/>
              <a:gd name="connsiteY83" fmla="*/ 3684580 h 4819697"/>
              <a:gd name="connsiteX84" fmla="*/ 1113456 w 1917497"/>
              <a:gd name="connsiteY84" fmla="*/ 3377152 h 4819697"/>
              <a:gd name="connsiteX85" fmla="*/ 1010980 w 1917497"/>
              <a:gd name="connsiteY85" fmla="*/ 3227380 h 4819697"/>
              <a:gd name="connsiteX86" fmla="*/ 947918 w 1917497"/>
              <a:gd name="connsiteY86" fmla="*/ 3132786 h 4819697"/>
              <a:gd name="connsiteX87" fmla="*/ 790263 w 1917497"/>
              <a:gd name="connsiteY87" fmla="*/ 2888421 h 4819697"/>
              <a:gd name="connsiteX88" fmla="*/ 648373 w 1917497"/>
              <a:gd name="connsiteY88" fmla="*/ 2565228 h 4819697"/>
              <a:gd name="connsiteX89" fmla="*/ 467070 w 1917497"/>
              <a:gd name="connsiteY89" fmla="*/ 2210504 h 4819697"/>
              <a:gd name="connsiteX90" fmla="*/ 435539 w 1917497"/>
              <a:gd name="connsiteY90" fmla="*/ 2131676 h 4819697"/>
              <a:gd name="connsiteX91" fmla="*/ 411891 w 1917497"/>
              <a:gd name="connsiteY91" fmla="*/ 2013435 h 4819697"/>
              <a:gd name="connsiteX92" fmla="*/ 388242 w 1917497"/>
              <a:gd name="connsiteY92" fmla="*/ 1950373 h 4819697"/>
              <a:gd name="connsiteX93" fmla="*/ 356711 w 1917497"/>
              <a:gd name="connsiteY93" fmla="*/ 1808483 h 4819697"/>
              <a:gd name="connsiteX94" fmla="*/ 340946 w 1917497"/>
              <a:gd name="connsiteY94" fmla="*/ 1721773 h 4819697"/>
              <a:gd name="connsiteX95" fmla="*/ 309415 w 1917497"/>
              <a:gd name="connsiteY95" fmla="*/ 1603531 h 4819697"/>
              <a:gd name="connsiteX96" fmla="*/ 293649 w 1917497"/>
              <a:gd name="connsiteY96" fmla="*/ 1508938 h 4819697"/>
              <a:gd name="connsiteX97" fmla="*/ 238470 w 1917497"/>
              <a:gd name="connsiteY97" fmla="*/ 1280338 h 4819697"/>
              <a:gd name="connsiteX98" fmla="*/ 222704 w 1917497"/>
              <a:gd name="connsiteY98" fmla="*/ 1201511 h 4819697"/>
              <a:gd name="connsiteX99" fmla="*/ 199056 w 1917497"/>
              <a:gd name="connsiteY99" fmla="*/ 1146331 h 4819697"/>
              <a:gd name="connsiteX100" fmla="*/ 112346 w 1917497"/>
              <a:gd name="connsiteY100" fmla="*/ 894083 h 4819697"/>
              <a:gd name="connsiteX101" fmla="*/ 57166 w 1917497"/>
              <a:gd name="connsiteY101" fmla="*/ 760076 h 4819697"/>
              <a:gd name="connsiteX102" fmla="*/ 25635 w 1917497"/>
              <a:gd name="connsiteY102" fmla="*/ 610304 h 4819697"/>
              <a:gd name="connsiteX103" fmla="*/ 9870 w 1917497"/>
              <a:gd name="connsiteY103" fmla="*/ 499945 h 4819697"/>
              <a:gd name="connsiteX104" fmla="*/ 9870 w 1917497"/>
              <a:gd name="connsiteY104" fmla="*/ 176752 h 4819697"/>
              <a:gd name="connsiteX105" fmla="*/ 25635 w 1917497"/>
              <a:gd name="connsiteY105" fmla="*/ 137338 h 4819697"/>
              <a:gd name="connsiteX106" fmla="*/ 41401 w 1917497"/>
              <a:gd name="connsiteY106" fmla="*/ 66393 h 4819697"/>
              <a:gd name="connsiteX107" fmla="*/ 33518 w 1917497"/>
              <a:gd name="connsiteY107" fmla="*/ 3331 h 481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917497" h="4819697">
                <a:moveTo>
                  <a:pt x="33518" y="3331"/>
                </a:moveTo>
                <a:cubicBezTo>
                  <a:pt x="53225" y="-4552"/>
                  <a:pt x="120925" y="1890"/>
                  <a:pt x="159642" y="19097"/>
                </a:cubicBezTo>
                <a:cubicBezTo>
                  <a:pt x="165040" y="21496"/>
                  <a:pt x="180370" y="86241"/>
                  <a:pt x="183291" y="97924"/>
                </a:cubicBezTo>
                <a:cubicBezTo>
                  <a:pt x="178036" y="121572"/>
                  <a:pt x="175186" y="145887"/>
                  <a:pt x="167525" y="168869"/>
                </a:cubicBezTo>
                <a:cubicBezTo>
                  <a:pt x="161033" y="188345"/>
                  <a:pt x="130973" y="211769"/>
                  <a:pt x="120228" y="224049"/>
                </a:cubicBezTo>
                <a:cubicBezTo>
                  <a:pt x="111577" y="233936"/>
                  <a:pt x="104463" y="245070"/>
                  <a:pt x="96580" y="255580"/>
                </a:cubicBezTo>
                <a:cubicBezTo>
                  <a:pt x="93952" y="263463"/>
                  <a:pt x="86069" y="271345"/>
                  <a:pt x="88697" y="279228"/>
                </a:cubicBezTo>
                <a:cubicBezTo>
                  <a:pt x="91706" y="288254"/>
                  <a:pt x="138700" y="324367"/>
                  <a:pt x="143877" y="326524"/>
                </a:cubicBezTo>
                <a:cubicBezTo>
                  <a:pt x="163878" y="334858"/>
                  <a:pt x="206939" y="342290"/>
                  <a:pt x="206939" y="342290"/>
                </a:cubicBezTo>
                <a:cubicBezTo>
                  <a:pt x="214822" y="350173"/>
                  <a:pt x="225056" y="356259"/>
                  <a:pt x="230587" y="365938"/>
                </a:cubicBezTo>
                <a:cubicBezTo>
                  <a:pt x="235962" y="375344"/>
                  <a:pt x="235494" y="387052"/>
                  <a:pt x="238470" y="397469"/>
                </a:cubicBezTo>
                <a:cubicBezTo>
                  <a:pt x="240753" y="405458"/>
                  <a:pt x="242637" y="413685"/>
                  <a:pt x="246353" y="421117"/>
                </a:cubicBezTo>
                <a:cubicBezTo>
                  <a:pt x="265618" y="459647"/>
                  <a:pt x="260095" y="428791"/>
                  <a:pt x="270001" y="468414"/>
                </a:cubicBezTo>
                <a:cubicBezTo>
                  <a:pt x="283639" y="522963"/>
                  <a:pt x="267697" y="492547"/>
                  <a:pt x="293649" y="531476"/>
                </a:cubicBezTo>
                <a:cubicBezTo>
                  <a:pt x="309680" y="611628"/>
                  <a:pt x="293253" y="537968"/>
                  <a:pt x="309415" y="594538"/>
                </a:cubicBezTo>
                <a:cubicBezTo>
                  <a:pt x="312391" y="604955"/>
                  <a:pt x="314184" y="615692"/>
                  <a:pt x="317297" y="626069"/>
                </a:cubicBezTo>
                <a:cubicBezTo>
                  <a:pt x="322072" y="641987"/>
                  <a:pt x="329032" y="657244"/>
                  <a:pt x="333063" y="673366"/>
                </a:cubicBezTo>
                <a:cubicBezTo>
                  <a:pt x="334113" y="677566"/>
                  <a:pt x="344306" y="721763"/>
                  <a:pt x="348828" y="728545"/>
                </a:cubicBezTo>
                <a:cubicBezTo>
                  <a:pt x="355012" y="737821"/>
                  <a:pt x="364594" y="744310"/>
                  <a:pt x="372477" y="752193"/>
                </a:cubicBezTo>
                <a:cubicBezTo>
                  <a:pt x="409952" y="864623"/>
                  <a:pt x="372292" y="747607"/>
                  <a:pt x="396125" y="831021"/>
                </a:cubicBezTo>
                <a:cubicBezTo>
                  <a:pt x="398408" y="839010"/>
                  <a:pt x="401725" y="846680"/>
                  <a:pt x="404008" y="854669"/>
                </a:cubicBezTo>
                <a:cubicBezTo>
                  <a:pt x="416818" y="899502"/>
                  <a:pt x="405915" y="876697"/>
                  <a:pt x="427656" y="925614"/>
                </a:cubicBezTo>
                <a:cubicBezTo>
                  <a:pt x="432429" y="936352"/>
                  <a:pt x="438649" y="946407"/>
                  <a:pt x="443422" y="957145"/>
                </a:cubicBezTo>
                <a:cubicBezTo>
                  <a:pt x="449169" y="970075"/>
                  <a:pt x="453440" y="983629"/>
                  <a:pt x="459187" y="996559"/>
                </a:cubicBezTo>
                <a:cubicBezTo>
                  <a:pt x="470016" y="1020924"/>
                  <a:pt x="484278" y="1045224"/>
                  <a:pt x="498601" y="1067504"/>
                </a:cubicBezTo>
                <a:cubicBezTo>
                  <a:pt x="513970" y="1091412"/>
                  <a:pt x="530132" y="1114801"/>
                  <a:pt x="545897" y="1138449"/>
                </a:cubicBezTo>
                <a:cubicBezTo>
                  <a:pt x="551152" y="1146332"/>
                  <a:pt x="557426" y="1153623"/>
                  <a:pt x="561663" y="1162097"/>
                </a:cubicBezTo>
                <a:cubicBezTo>
                  <a:pt x="566918" y="1172607"/>
                  <a:pt x="572799" y="1182827"/>
                  <a:pt x="577428" y="1193628"/>
                </a:cubicBezTo>
                <a:cubicBezTo>
                  <a:pt x="590040" y="1223056"/>
                  <a:pt x="580162" y="1217435"/>
                  <a:pt x="601077" y="1248807"/>
                </a:cubicBezTo>
                <a:cubicBezTo>
                  <a:pt x="615652" y="1270670"/>
                  <a:pt x="634854" y="1289338"/>
                  <a:pt x="648373" y="1311869"/>
                </a:cubicBezTo>
                <a:cubicBezTo>
                  <a:pt x="677681" y="1360715"/>
                  <a:pt x="699707" y="1402175"/>
                  <a:pt x="735084" y="1445876"/>
                </a:cubicBezTo>
                <a:cubicBezTo>
                  <a:pt x="765569" y="1483534"/>
                  <a:pt x="798009" y="1519567"/>
                  <a:pt x="829677" y="1556235"/>
                </a:cubicBezTo>
                <a:cubicBezTo>
                  <a:pt x="847934" y="1577374"/>
                  <a:pt x="869362" y="1596057"/>
                  <a:pt x="884856" y="1619297"/>
                </a:cubicBezTo>
                <a:cubicBezTo>
                  <a:pt x="973017" y="1751537"/>
                  <a:pt x="926695" y="1707946"/>
                  <a:pt x="1003097" y="1769069"/>
                </a:cubicBezTo>
                <a:cubicBezTo>
                  <a:pt x="1016235" y="1790090"/>
                  <a:pt x="1029757" y="1810875"/>
                  <a:pt x="1042511" y="1832131"/>
                </a:cubicBezTo>
                <a:cubicBezTo>
                  <a:pt x="1050394" y="1845269"/>
                  <a:pt x="1057661" y="1858797"/>
                  <a:pt x="1066160" y="1871545"/>
                </a:cubicBezTo>
                <a:cubicBezTo>
                  <a:pt x="1073448" y="1882476"/>
                  <a:pt x="1083517" y="1891542"/>
                  <a:pt x="1089808" y="1903076"/>
                </a:cubicBezTo>
                <a:cubicBezTo>
                  <a:pt x="1099390" y="1920644"/>
                  <a:pt x="1104994" y="1940121"/>
                  <a:pt x="1113456" y="1958255"/>
                </a:cubicBezTo>
                <a:cubicBezTo>
                  <a:pt x="1123395" y="1979552"/>
                  <a:pt x="1144987" y="2021317"/>
                  <a:pt x="1144987" y="2021317"/>
                </a:cubicBezTo>
                <a:cubicBezTo>
                  <a:pt x="1168778" y="2140270"/>
                  <a:pt x="1138475" y="1992008"/>
                  <a:pt x="1160753" y="2092262"/>
                </a:cubicBezTo>
                <a:cubicBezTo>
                  <a:pt x="1163659" y="2105341"/>
                  <a:pt x="1165622" y="2118621"/>
                  <a:pt x="1168635" y="2131676"/>
                </a:cubicBezTo>
                <a:cubicBezTo>
                  <a:pt x="1173507" y="2152789"/>
                  <a:pt x="1181337" y="2173288"/>
                  <a:pt x="1184401" y="2194738"/>
                </a:cubicBezTo>
                <a:cubicBezTo>
                  <a:pt x="1193816" y="2260642"/>
                  <a:pt x="1187778" y="2231892"/>
                  <a:pt x="1200166" y="2281449"/>
                </a:cubicBezTo>
                <a:cubicBezTo>
                  <a:pt x="1194911" y="2339256"/>
                  <a:pt x="1200654" y="2399146"/>
                  <a:pt x="1184401" y="2454869"/>
                </a:cubicBezTo>
                <a:cubicBezTo>
                  <a:pt x="1180439" y="2468453"/>
                  <a:pt x="1156501" y="2462410"/>
                  <a:pt x="1144987" y="2470635"/>
                </a:cubicBezTo>
                <a:cubicBezTo>
                  <a:pt x="1137278" y="2476142"/>
                  <a:pt x="1133070" y="2485626"/>
                  <a:pt x="1129222" y="2494283"/>
                </a:cubicBezTo>
                <a:cubicBezTo>
                  <a:pt x="1122473" y="2509469"/>
                  <a:pt x="1120888" y="2526716"/>
                  <a:pt x="1113456" y="2541580"/>
                </a:cubicBezTo>
                <a:lnTo>
                  <a:pt x="1097691" y="2573111"/>
                </a:lnTo>
                <a:cubicBezTo>
                  <a:pt x="1100318" y="2580994"/>
                  <a:pt x="1100254" y="2590376"/>
                  <a:pt x="1105573" y="2596759"/>
                </a:cubicBezTo>
                <a:cubicBezTo>
                  <a:pt x="1126729" y="2622147"/>
                  <a:pt x="1140061" y="2621146"/>
                  <a:pt x="1168635" y="2628290"/>
                </a:cubicBezTo>
                <a:cubicBezTo>
                  <a:pt x="1176518" y="2633545"/>
                  <a:pt x="1185585" y="2637356"/>
                  <a:pt x="1192284" y="2644055"/>
                </a:cubicBezTo>
                <a:cubicBezTo>
                  <a:pt x="1201574" y="2653345"/>
                  <a:pt x="1207382" y="2665611"/>
                  <a:pt x="1215932" y="2675586"/>
                </a:cubicBezTo>
                <a:cubicBezTo>
                  <a:pt x="1223187" y="2684050"/>
                  <a:pt x="1231697" y="2691352"/>
                  <a:pt x="1239580" y="2699235"/>
                </a:cubicBezTo>
                <a:cubicBezTo>
                  <a:pt x="1257327" y="2770219"/>
                  <a:pt x="1232435" y="2693638"/>
                  <a:pt x="1271111" y="2754414"/>
                </a:cubicBezTo>
                <a:cubicBezTo>
                  <a:pt x="1283729" y="2774242"/>
                  <a:pt x="1290550" y="2797323"/>
                  <a:pt x="1302642" y="2817476"/>
                </a:cubicBezTo>
                <a:cubicBezTo>
                  <a:pt x="1318408" y="2843752"/>
                  <a:pt x="1336235" y="2868896"/>
                  <a:pt x="1349939" y="2896304"/>
                </a:cubicBezTo>
                <a:cubicBezTo>
                  <a:pt x="1408867" y="3014160"/>
                  <a:pt x="1331063" y="2864698"/>
                  <a:pt x="1413001" y="2998780"/>
                </a:cubicBezTo>
                <a:cubicBezTo>
                  <a:pt x="1539735" y="3206164"/>
                  <a:pt x="1340311" y="2938384"/>
                  <a:pt x="1610070" y="3282559"/>
                </a:cubicBezTo>
                <a:cubicBezTo>
                  <a:pt x="1635389" y="3314863"/>
                  <a:pt x="1670541" y="3340441"/>
                  <a:pt x="1688897" y="3377152"/>
                </a:cubicBezTo>
                <a:cubicBezTo>
                  <a:pt x="1709649" y="3418654"/>
                  <a:pt x="1696354" y="3400374"/>
                  <a:pt x="1728311" y="3432331"/>
                </a:cubicBezTo>
                <a:lnTo>
                  <a:pt x="1751960" y="3526924"/>
                </a:lnTo>
                <a:cubicBezTo>
                  <a:pt x="1757215" y="3547945"/>
                  <a:pt x="1759086" y="3570115"/>
                  <a:pt x="1767725" y="3589986"/>
                </a:cubicBezTo>
                <a:cubicBezTo>
                  <a:pt x="1794001" y="3650421"/>
                  <a:pt x="1822078" y="3710104"/>
                  <a:pt x="1846553" y="3771290"/>
                </a:cubicBezTo>
                <a:cubicBezTo>
                  <a:pt x="1857063" y="3797566"/>
                  <a:pt x="1869562" y="3823131"/>
                  <a:pt x="1878084" y="3850117"/>
                </a:cubicBezTo>
                <a:cubicBezTo>
                  <a:pt x="1889367" y="3885846"/>
                  <a:pt x="1896952" y="3938001"/>
                  <a:pt x="1901732" y="3976242"/>
                </a:cubicBezTo>
                <a:cubicBezTo>
                  <a:pt x="1907311" y="4020872"/>
                  <a:pt x="1912242" y="4065580"/>
                  <a:pt x="1917497" y="4110249"/>
                </a:cubicBezTo>
                <a:cubicBezTo>
                  <a:pt x="1914870" y="4168056"/>
                  <a:pt x="1916005" y="4226157"/>
                  <a:pt x="1909615" y="4283669"/>
                </a:cubicBezTo>
                <a:cubicBezTo>
                  <a:pt x="1908052" y="4297733"/>
                  <a:pt x="1897572" y="4309432"/>
                  <a:pt x="1893849" y="4323083"/>
                </a:cubicBezTo>
                <a:cubicBezTo>
                  <a:pt x="1889643" y="4338503"/>
                  <a:pt x="1889100" y="4354707"/>
                  <a:pt x="1885966" y="4370380"/>
                </a:cubicBezTo>
                <a:cubicBezTo>
                  <a:pt x="1881016" y="4395132"/>
                  <a:pt x="1877716" y="4403015"/>
                  <a:pt x="1870201" y="4425559"/>
                </a:cubicBezTo>
                <a:cubicBezTo>
                  <a:pt x="1868949" y="4465615"/>
                  <a:pt x="1887507" y="4643199"/>
                  <a:pt x="1846553" y="4725104"/>
                </a:cubicBezTo>
                <a:cubicBezTo>
                  <a:pt x="1841298" y="4735614"/>
                  <a:pt x="1838435" y="4747713"/>
                  <a:pt x="1830787" y="4756635"/>
                </a:cubicBezTo>
                <a:cubicBezTo>
                  <a:pt x="1822237" y="4766610"/>
                  <a:pt x="1809231" y="4771733"/>
                  <a:pt x="1799256" y="4780283"/>
                </a:cubicBezTo>
                <a:cubicBezTo>
                  <a:pt x="1790792" y="4787538"/>
                  <a:pt x="1785579" y="4798946"/>
                  <a:pt x="1775608" y="4803931"/>
                </a:cubicBezTo>
                <a:cubicBezTo>
                  <a:pt x="1763624" y="4809923"/>
                  <a:pt x="1749192" y="4808564"/>
                  <a:pt x="1736194" y="4811814"/>
                </a:cubicBezTo>
                <a:cubicBezTo>
                  <a:pt x="1728133" y="4813829"/>
                  <a:pt x="1720429" y="4817069"/>
                  <a:pt x="1712546" y="4819697"/>
                </a:cubicBezTo>
                <a:cubicBezTo>
                  <a:pt x="1662622" y="4811814"/>
                  <a:pt x="1607980" y="4818653"/>
                  <a:pt x="1562773" y="4796049"/>
                </a:cubicBezTo>
                <a:cubicBezTo>
                  <a:pt x="1542693" y="4786009"/>
                  <a:pt x="1545293" y="4754573"/>
                  <a:pt x="1539125" y="4732986"/>
                </a:cubicBezTo>
                <a:cubicBezTo>
                  <a:pt x="1534734" y="4717618"/>
                  <a:pt x="1535118" y="4701196"/>
                  <a:pt x="1531242" y="4685690"/>
                </a:cubicBezTo>
                <a:cubicBezTo>
                  <a:pt x="1524589" y="4659076"/>
                  <a:pt x="1513674" y="4633613"/>
                  <a:pt x="1507594" y="4606862"/>
                </a:cubicBezTo>
                <a:cubicBezTo>
                  <a:pt x="1475975" y="4467738"/>
                  <a:pt x="1510267" y="4555961"/>
                  <a:pt x="1468180" y="4417676"/>
                </a:cubicBezTo>
                <a:cubicBezTo>
                  <a:pt x="1410707" y="4228835"/>
                  <a:pt x="1460492" y="4445297"/>
                  <a:pt x="1405118" y="4212724"/>
                </a:cubicBezTo>
                <a:cubicBezTo>
                  <a:pt x="1388285" y="4142025"/>
                  <a:pt x="1383340" y="4067938"/>
                  <a:pt x="1357822" y="3999890"/>
                </a:cubicBezTo>
                <a:cubicBezTo>
                  <a:pt x="1318408" y="3894787"/>
                  <a:pt x="1275076" y="3791070"/>
                  <a:pt x="1239580" y="3684580"/>
                </a:cubicBezTo>
                <a:cubicBezTo>
                  <a:pt x="1196365" y="3554933"/>
                  <a:pt x="1185024" y="3501618"/>
                  <a:pt x="1113456" y="3377152"/>
                </a:cubicBezTo>
                <a:cubicBezTo>
                  <a:pt x="1083303" y="3324712"/>
                  <a:pt x="1044907" y="3277462"/>
                  <a:pt x="1010980" y="3227380"/>
                </a:cubicBezTo>
                <a:cubicBezTo>
                  <a:pt x="989726" y="3196005"/>
                  <a:pt x="969433" y="3163982"/>
                  <a:pt x="947918" y="3132786"/>
                </a:cubicBezTo>
                <a:cubicBezTo>
                  <a:pt x="886838" y="3044220"/>
                  <a:pt x="835549" y="2984219"/>
                  <a:pt x="790263" y="2888421"/>
                </a:cubicBezTo>
                <a:cubicBezTo>
                  <a:pt x="739979" y="2782051"/>
                  <a:pt x="703933" y="2668939"/>
                  <a:pt x="648373" y="2565228"/>
                </a:cubicBezTo>
                <a:cubicBezTo>
                  <a:pt x="561180" y="2402467"/>
                  <a:pt x="533518" y="2360012"/>
                  <a:pt x="467070" y="2210504"/>
                </a:cubicBezTo>
                <a:cubicBezTo>
                  <a:pt x="455576" y="2184643"/>
                  <a:pt x="444488" y="2158524"/>
                  <a:pt x="435539" y="2131676"/>
                </a:cubicBezTo>
                <a:cubicBezTo>
                  <a:pt x="386967" y="1985962"/>
                  <a:pt x="447103" y="2145481"/>
                  <a:pt x="411891" y="2013435"/>
                </a:cubicBezTo>
                <a:cubicBezTo>
                  <a:pt x="406106" y="1991743"/>
                  <a:pt x="396125" y="1971394"/>
                  <a:pt x="388242" y="1950373"/>
                </a:cubicBezTo>
                <a:cubicBezTo>
                  <a:pt x="371721" y="1818194"/>
                  <a:pt x="393228" y="1961856"/>
                  <a:pt x="356711" y="1808483"/>
                </a:cubicBezTo>
                <a:cubicBezTo>
                  <a:pt x="349907" y="1779905"/>
                  <a:pt x="347319" y="1750451"/>
                  <a:pt x="340946" y="1721773"/>
                </a:cubicBezTo>
                <a:cubicBezTo>
                  <a:pt x="311810" y="1590662"/>
                  <a:pt x="338221" y="1747559"/>
                  <a:pt x="309415" y="1603531"/>
                </a:cubicBezTo>
                <a:cubicBezTo>
                  <a:pt x="303146" y="1572186"/>
                  <a:pt x="300503" y="1540161"/>
                  <a:pt x="293649" y="1508938"/>
                </a:cubicBezTo>
                <a:cubicBezTo>
                  <a:pt x="276842" y="1432373"/>
                  <a:pt x="253844" y="1357204"/>
                  <a:pt x="238470" y="1280338"/>
                </a:cubicBezTo>
                <a:cubicBezTo>
                  <a:pt x="233215" y="1254062"/>
                  <a:pt x="230265" y="1227218"/>
                  <a:pt x="222704" y="1201511"/>
                </a:cubicBezTo>
                <a:cubicBezTo>
                  <a:pt x="217057" y="1182313"/>
                  <a:pt x="205786" y="1165176"/>
                  <a:pt x="199056" y="1146331"/>
                </a:cubicBezTo>
                <a:cubicBezTo>
                  <a:pt x="198931" y="1145981"/>
                  <a:pt x="129501" y="932682"/>
                  <a:pt x="112346" y="894083"/>
                </a:cubicBezTo>
                <a:cubicBezTo>
                  <a:pt x="88472" y="840367"/>
                  <a:pt x="75349" y="814626"/>
                  <a:pt x="57166" y="760076"/>
                </a:cubicBezTo>
                <a:cubicBezTo>
                  <a:pt x="40325" y="709552"/>
                  <a:pt x="31670" y="664624"/>
                  <a:pt x="25635" y="610304"/>
                </a:cubicBezTo>
                <a:cubicBezTo>
                  <a:pt x="16274" y="526043"/>
                  <a:pt x="22419" y="562691"/>
                  <a:pt x="9870" y="499945"/>
                </a:cubicBezTo>
                <a:cubicBezTo>
                  <a:pt x="-658" y="363084"/>
                  <a:pt x="-5685" y="347864"/>
                  <a:pt x="9870" y="176752"/>
                </a:cubicBezTo>
                <a:cubicBezTo>
                  <a:pt x="11151" y="162660"/>
                  <a:pt x="21160" y="150762"/>
                  <a:pt x="25635" y="137338"/>
                </a:cubicBezTo>
                <a:cubicBezTo>
                  <a:pt x="32044" y="118111"/>
                  <a:pt x="37235" y="85140"/>
                  <a:pt x="41401" y="66393"/>
                </a:cubicBezTo>
                <a:cubicBezTo>
                  <a:pt x="47999" y="36703"/>
                  <a:pt x="13811" y="11214"/>
                  <a:pt x="33518" y="33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658B2F4-4890-DF83-9E6D-AFC2C106BD4E}"/>
              </a:ext>
            </a:extLst>
          </p:cNvPr>
          <p:cNvSpPr/>
          <p:nvPr/>
        </p:nvSpPr>
        <p:spPr>
          <a:xfrm>
            <a:off x="5100025" y="4741823"/>
            <a:ext cx="638623" cy="586922"/>
          </a:xfrm>
          <a:custGeom>
            <a:avLst/>
            <a:gdLst>
              <a:gd name="connsiteX0" fmla="*/ 15885 w 638623"/>
              <a:gd name="connsiteY0" fmla="*/ 208549 h 586922"/>
              <a:gd name="connsiteX1" fmla="*/ 55299 w 638623"/>
              <a:gd name="connsiteY1" fmla="*/ 184901 h 586922"/>
              <a:gd name="connsiteX2" fmla="*/ 134127 w 638623"/>
              <a:gd name="connsiteY2" fmla="*/ 169136 h 586922"/>
              <a:gd name="connsiteX3" fmla="*/ 197189 w 638623"/>
              <a:gd name="connsiteY3" fmla="*/ 129722 h 586922"/>
              <a:gd name="connsiteX4" fmla="*/ 220837 w 638623"/>
              <a:gd name="connsiteY4" fmla="*/ 106074 h 586922"/>
              <a:gd name="connsiteX5" fmla="*/ 252368 w 638623"/>
              <a:gd name="connsiteY5" fmla="*/ 90308 h 586922"/>
              <a:gd name="connsiteX6" fmla="*/ 291782 w 638623"/>
              <a:gd name="connsiteY6" fmla="*/ 58777 h 586922"/>
              <a:gd name="connsiteX7" fmla="*/ 315430 w 638623"/>
              <a:gd name="connsiteY7" fmla="*/ 50894 h 586922"/>
              <a:gd name="connsiteX8" fmla="*/ 417906 w 638623"/>
              <a:gd name="connsiteY8" fmla="*/ 3598 h 586922"/>
              <a:gd name="connsiteX9" fmla="*/ 512499 w 638623"/>
              <a:gd name="connsiteY9" fmla="*/ 11480 h 586922"/>
              <a:gd name="connsiteX10" fmla="*/ 638623 w 638623"/>
              <a:gd name="connsiteY10" fmla="*/ 279494 h 586922"/>
              <a:gd name="connsiteX11" fmla="*/ 591327 w 638623"/>
              <a:gd name="connsiteY11" fmla="*/ 508094 h 586922"/>
              <a:gd name="connsiteX12" fmla="*/ 567678 w 638623"/>
              <a:gd name="connsiteY12" fmla="*/ 547508 h 586922"/>
              <a:gd name="connsiteX13" fmla="*/ 473085 w 638623"/>
              <a:gd name="connsiteY13" fmla="*/ 579039 h 586922"/>
              <a:gd name="connsiteX14" fmla="*/ 362727 w 638623"/>
              <a:gd name="connsiteY14" fmla="*/ 586922 h 586922"/>
              <a:gd name="connsiteX15" fmla="*/ 110478 w 638623"/>
              <a:gd name="connsiteY15" fmla="*/ 508094 h 586922"/>
              <a:gd name="connsiteX16" fmla="*/ 86830 w 638623"/>
              <a:gd name="connsiteY16" fmla="*/ 484446 h 586922"/>
              <a:gd name="connsiteX17" fmla="*/ 63182 w 638623"/>
              <a:gd name="connsiteY17" fmla="*/ 437149 h 586922"/>
              <a:gd name="connsiteX18" fmla="*/ 39534 w 638623"/>
              <a:gd name="connsiteY18" fmla="*/ 397736 h 586922"/>
              <a:gd name="connsiteX19" fmla="*/ 120 w 638623"/>
              <a:gd name="connsiteY19" fmla="*/ 240080 h 586922"/>
              <a:gd name="connsiteX20" fmla="*/ 15885 w 638623"/>
              <a:gd name="connsiteY20" fmla="*/ 208549 h 58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3" h="586922">
                <a:moveTo>
                  <a:pt x="15885" y="208549"/>
                </a:moveTo>
                <a:cubicBezTo>
                  <a:pt x="25081" y="199353"/>
                  <a:pt x="40764" y="189746"/>
                  <a:pt x="55299" y="184901"/>
                </a:cubicBezTo>
                <a:cubicBezTo>
                  <a:pt x="80720" y="176427"/>
                  <a:pt x="134127" y="169136"/>
                  <a:pt x="134127" y="169136"/>
                </a:cubicBezTo>
                <a:cubicBezTo>
                  <a:pt x="191301" y="111959"/>
                  <a:pt x="117569" y="179483"/>
                  <a:pt x="197189" y="129722"/>
                </a:cubicBezTo>
                <a:cubicBezTo>
                  <a:pt x="206642" y="123814"/>
                  <a:pt x="211766" y="112554"/>
                  <a:pt x="220837" y="106074"/>
                </a:cubicBezTo>
                <a:cubicBezTo>
                  <a:pt x="230399" y="99244"/>
                  <a:pt x="242591" y="96826"/>
                  <a:pt x="252368" y="90308"/>
                </a:cubicBezTo>
                <a:cubicBezTo>
                  <a:pt x="266367" y="80975"/>
                  <a:pt x="277515" y="67694"/>
                  <a:pt x="291782" y="58777"/>
                </a:cubicBezTo>
                <a:cubicBezTo>
                  <a:pt x="298828" y="54373"/>
                  <a:pt x="307998" y="54610"/>
                  <a:pt x="315430" y="50894"/>
                </a:cubicBezTo>
                <a:cubicBezTo>
                  <a:pt x="414864" y="1176"/>
                  <a:pt x="327114" y="33861"/>
                  <a:pt x="417906" y="3598"/>
                </a:cubicBezTo>
                <a:cubicBezTo>
                  <a:pt x="449437" y="6225"/>
                  <a:pt x="489655" y="-10412"/>
                  <a:pt x="512499" y="11480"/>
                </a:cubicBezTo>
                <a:cubicBezTo>
                  <a:pt x="575646" y="71996"/>
                  <a:pt x="610175" y="194150"/>
                  <a:pt x="638623" y="279494"/>
                </a:cubicBezTo>
                <a:cubicBezTo>
                  <a:pt x="624944" y="388929"/>
                  <a:pt x="629819" y="409115"/>
                  <a:pt x="591327" y="508094"/>
                </a:cubicBezTo>
                <a:cubicBezTo>
                  <a:pt x="585774" y="522374"/>
                  <a:pt x="580816" y="539625"/>
                  <a:pt x="567678" y="547508"/>
                </a:cubicBezTo>
                <a:cubicBezTo>
                  <a:pt x="539178" y="564608"/>
                  <a:pt x="505724" y="572762"/>
                  <a:pt x="473085" y="579039"/>
                </a:cubicBezTo>
                <a:cubicBezTo>
                  <a:pt x="436869" y="586004"/>
                  <a:pt x="399513" y="584294"/>
                  <a:pt x="362727" y="586922"/>
                </a:cubicBezTo>
                <a:cubicBezTo>
                  <a:pt x="158546" y="554253"/>
                  <a:pt x="210047" y="597706"/>
                  <a:pt x="110478" y="508094"/>
                </a:cubicBezTo>
                <a:cubicBezTo>
                  <a:pt x="102192" y="500637"/>
                  <a:pt x="94713" y="492329"/>
                  <a:pt x="86830" y="484446"/>
                </a:cubicBezTo>
                <a:cubicBezTo>
                  <a:pt x="78947" y="468680"/>
                  <a:pt x="71622" y="452623"/>
                  <a:pt x="63182" y="437149"/>
                </a:cubicBezTo>
                <a:cubicBezTo>
                  <a:pt x="55846" y="423699"/>
                  <a:pt x="44831" y="412112"/>
                  <a:pt x="39534" y="397736"/>
                </a:cubicBezTo>
                <a:cubicBezTo>
                  <a:pt x="27491" y="365047"/>
                  <a:pt x="4317" y="286247"/>
                  <a:pt x="120" y="240080"/>
                </a:cubicBezTo>
                <a:cubicBezTo>
                  <a:pt x="-1069" y="226996"/>
                  <a:pt x="6689" y="217745"/>
                  <a:pt x="15885" y="208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728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13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Epsom &amp; Ewell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Sharpe</dc:creator>
  <cp:lastModifiedBy>Jon Sharpe</cp:lastModifiedBy>
  <cp:revision>44</cp:revision>
  <cp:lastPrinted>2022-03-17T11:13:39Z</cp:lastPrinted>
  <dcterms:created xsi:type="dcterms:W3CDTF">2020-10-29T07:58:15Z</dcterms:created>
  <dcterms:modified xsi:type="dcterms:W3CDTF">2026-03-06T12:26:25Z</dcterms:modified>
</cp:coreProperties>
</file>