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531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20" y="9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944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43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26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942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413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238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527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004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332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21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341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0BD9F-D9EB-4D15-B6BB-379F81C716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D0E3E-8BDE-4264-A772-4CA9D41EB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64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6723A970-7060-4707-AB3C-14C18C6360B6}"/>
              </a:ext>
            </a:extLst>
          </p:cNvPr>
          <p:cNvSpPr/>
          <p:nvPr/>
        </p:nvSpPr>
        <p:spPr>
          <a:xfrm>
            <a:off x="4830011" y="2182243"/>
            <a:ext cx="1592304" cy="4132496"/>
          </a:xfrm>
          <a:custGeom>
            <a:avLst/>
            <a:gdLst>
              <a:gd name="connsiteX0" fmla="*/ 624116 w 1592304"/>
              <a:gd name="connsiteY0" fmla="*/ 1559 h 4132496"/>
              <a:gd name="connsiteX1" fmla="*/ 882300 w 1592304"/>
              <a:gd name="connsiteY1" fmla="*/ 66105 h 4132496"/>
              <a:gd name="connsiteX2" fmla="*/ 1011391 w 1592304"/>
              <a:gd name="connsiteY2" fmla="*/ 119893 h 4132496"/>
              <a:gd name="connsiteX3" fmla="*/ 1258817 w 1592304"/>
              <a:gd name="connsiteY3" fmla="*/ 593230 h 4132496"/>
              <a:gd name="connsiteX4" fmla="*/ 1355636 w 1592304"/>
              <a:gd name="connsiteY4" fmla="*/ 905202 h 4132496"/>
              <a:gd name="connsiteX5" fmla="*/ 1452455 w 1592304"/>
              <a:gd name="connsiteY5" fmla="*/ 1432326 h 4132496"/>
              <a:gd name="connsiteX6" fmla="*/ 1484728 w 1592304"/>
              <a:gd name="connsiteY6" fmla="*/ 2400515 h 4132496"/>
              <a:gd name="connsiteX7" fmla="*/ 1560031 w 1592304"/>
              <a:gd name="connsiteY7" fmla="*/ 2884609 h 4132496"/>
              <a:gd name="connsiteX8" fmla="*/ 1592304 w 1592304"/>
              <a:gd name="connsiteY8" fmla="*/ 3422491 h 4132496"/>
              <a:gd name="connsiteX9" fmla="*/ 1549274 w 1592304"/>
              <a:gd name="connsiteY9" fmla="*/ 3938858 h 4132496"/>
              <a:gd name="connsiteX10" fmla="*/ 1441697 w 1592304"/>
              <a:gd name="connsiteY10" fmla="*/ 4035677 h 4132496"/>
              <a:gd name="connsiteX11" fmla="*/ 1355636 w 1592304"/>
              <a:gd name="connsiteY11" fmla="*/ 4078708 h 4132496"/>
              <a:gd name="connsiteX12" fmla="*/ 1129725 w 1592304"/>
              <a:gd name="connsiteY12" fmla="*/ 4132496 h 4132496"/>
              <a:gd name="connsiteX13" fmla="*/ 398205 w 1592304"/>
              <a:gd name="connsiteY13" fmla="*/ 4024919 h 4132496"/>
              <a:gd name="connsiteX14" fmla="*/ 333660 w 1592304"/>
              <a:gd name="connsiteY14" fmla="*/ 3981889 h 4132496"/>
              <a:gd name="connsiteX15" fmla="*/ 172295 w 1592304"/>
              <a:gd name="connsiteY15" fmla="*/ 3766736 h 4132496"/>
              <a:gd name="connsiteX16" fmla="*/ 75476 w 1592304"/>
              <a:gd name="connsiteY16" fmla="*/ 3540825 h 4132496"/>
              <a:gd name="connsiteX17" fmla="*/ 32445 w 1592304"/>
              <a:gd name="connsiteY17" fmla="*/ 3099762 h 4132496"/>
              <a:gd name="connsiteX18" fmla="*/ 173 w 1592304"/>
              <a:gd name="connsiteY18" fmla="*/ 2142331 h 4132496"/>
              <a:gd name="connsiteX19" fmla="*/ 10930 w 1592304"/>
              <a:gd name="connsiteY19" fmla="*/ 1120355 h 4132496"/>
              <a:gd name="connsiteX20" fmla="*/ 150780 w 1592304"/>
              <a:gd name="connsiteY20" fmla="*/ 786868 h 4132496"/>
              <a:gd name="connsiteX21" fmla="*/ 183053 w 1592304"/>
              <a:gd name="connsiteY21" fmla="*/ 679291 h 4132496"/>
              <a:gd name="connsiteX22" fmla="*/ 236841 w 1592304"/>
              <a:gd name="connsiteY22" fmla="*/ 582472 h 4132496"/>
              <a:gd name="connsiteX23" fmla="*/ 312144 w 1592304"/>
              <a:gd name="connsiteY23" fmla="*/ 431865 h 4132496"/>
              <a:gd name="connsiteX24" fmla="*/ 376690 w 1592304"/>
              <a:gd name="connsiteY24" fmla="*/ 270501 h 4132496"/>
              <a:gd name="connsiteX25" fmla="*/ 505782 w 1592304"/>
              <a:gd name="connsiteY25" fmla="*/ 55348 h 4132496"/>
              <a:gd name="connsiteX26" fmla="*/ 538055 w 1592304"/>
              <a:gd name="connsiteY26" fmla="*/ 23075 h 4132496"/>
              <a:gd name="connsiteX27" fmla="*/ 624116 w 1592304"/>
              <a:gd name="connsiteY27" fmla="*/ 1559 h 4132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592304" h="4132496">
                <a:moveTo>
                  <a:pt x="624116" y="1559"/>
                </a:moveTo>
                <a:cubicBezTo>
                  <a:pt x="681490" y="8731"/>
                  <a:pt x="797462" y="40182"/>
                  <a:pt x="882300" y="66105"/>
                </a:cubicBezTo>
                <a:cubicBezTo>
                  <a:pt x="926881" y="79727"/>
                  <a:pt x="980087" y="85351"/>
                  <a:pt x="1011391" y="119893"/>
                </a:cubicBezTo>
                <a:cubicBezTo>
                  <a:pt x="1153463" y="276662"/>
                  <a:pt x="1198712" y="408907"/>
                  <a:pt x="1258817" y="593230"/>
                </a:cubicBezTo>
                <a:cubicBezTo>
                  <a:pt x="1292573" y="696749"/>
                  <a:pt x="1327926" y="799904"/>
                  <a:pt x="1355636" y="905202"/>
                </a:cubicBezTo>
                <a:cubicBezTo>
                  <a:pt x="1414323" y="1128210"/>
                  <a:pt x="1421808" y="1217798"/>
                  <a:pt x="1452455" y="1432326"/>
                </a:cubicBezTo>
                <a:cubicBezTo>
                  <a:pt x="1463213" y="1755056"/>
                  <a:pt x="1460874" y="2078488"/>
                  <a:pt x="1484728" y="2400515"/>
                </a:cubicBezTo>
                <a:cubicBezTo>
                  <a:pt x="1496792" y="2563374"/>
                  <a:pt x="1539495" y="2722600"/>
                  <a:pt x="1560031" y="2884609"/>
                </a:cubicBezTo>
                <a:cubicBezTo>
                  <a:pt x="1579233" y="3036094"/>
                  <a:pt x="1585871" y="3268096"/>
                  <a:pt x="1592304" y="3422491"/>
                </a:cubicBezTo>
                <a:cubicBezTo>
                  <a:pt x="1577961" y="3594613"/>
                  <a:pt x="1590472" y="3771124"/>
                  <a:pt x="1549274" y="3938858"/>
                </a:cubicBezTo>
                <a:cubicBezTo>
                  <a:pt x="1537767" y="3985709"/>
                  <a:pt x="1480807" y="4007431"/>
                  <a:pt x="1441697" y="4035677"/>
                </a:cubicBezTo>
                <a:cubicBezTo>
                  <a:pt x="1415696" y="4054456"/>
                  <a:pt x="1385293" y="4066496"/>
                  <a:pt x="1355636" y="4078708"/>
                </a:cubicBezTo>
                <a:cubicBezTo>
                  <a:pt x="1261657" y="4117405"/>
                  <a:pt x="1235659" y="4114841"/>
                  <a:pt x="1129725" y="4132496"/>
                </a:cubicBezTo>
                <a:cubicBezTo>
                  <a:pt x="862049" y="4106253"/>
                  <a:pt x="638351" y="4118890"/>
                  <a:pt x="398205" y="4024919"/>
                </a:cubicBezTo>
                <a:cubicBezTo>
                  <a:pt x="374125" y="4015496"/>
                  <a:pt x="350687" y="4001349"/>
                  <a:pt x="333660" y="3981889"/>
                </a:cubicBezTo>
                <a:cubicBezTo>
                  <a:pt x="274627" y="3914423"/>
                  <a:pt x="217583" y="3844103"/>
                  <a:pt x="172295" y="3766736"/>
                </a:cubicBezTo>
                <a:cubicBezTo>
                  <a:pt x="130907" y="3696031"/>
                  <a:pt x="107749" y="3616129"/>
                  <a:pt x="75476" y="3540825"/>
                </a:cubicBezTo>
                <a:cubicBezTo>
                  <a:pt x="42130" y="3340748"/>
                  <a:pt x="44285" y="3379187"/>
                  <a:pt x="32445" y="3099762"/>
                </a:cubicBezTo>
                <a:cubicBezTo>
                  <a:pt x="18926" y="2780723"/>
                  <a:pt x="10930" y="2461475"/>
                  <a:pt x="173" y="2142331"/>
                </a:cubicBezTo>
                <a:cubicBezTo>
                  <a:pt x="3759" y="1801672"/>
                  <a:pt x="-7458" y="1460536"/>
                  <a:pt x="10930" y="1120355"/>
                </a:cubicBezTo>
                <a:cubicBezTo>
                  <a:pt x="17806" y="993140"/>
                  <a:pt x="102445" y="896720"/>
                  <a:pt x="150780" y="786868"/>
                </a:cubicBezTo>
                <a:cubicBezTo>
                  <a:pt x="165858" y="752601"/>
                  <a:pt x="168525" y="713795"/>
                  <a:pt x="183053" y="679291"/>
                </a:cubicBezTo>
                <a:cubicBezTo>
                  <a:pt x="197380" y="645265"/>
                  <a:pt x="219764" y="615204"/>
                  <a:pt x="236841" y="582472"/>
                </a:cubicBezTo>
                <a:cubicBezTo>
                  <a:pt x="262804" y="532710"/>
                  <a:pt x="289185" y="483082"/>
                  <a:pt x="312144" y="431865"/>
                </a:cubicBezTo>
                <a:cubicBezTo>
                  <a:pt x="335841" y="379002"/>
                  <a:pt x="350195" y="322019"/>
                  <a:pt x="376690" y="270501"/>
                </a:cubicBezTo>
                <a:cubicBezTo>
                  <a:pt x="414941" y="196124"/>
                  <a:pt x="446642" y="114488"/>
                  <a:pt x="505782" y="55348"/>
                </a:cubicBezTo>
                <a:cubicBezTo>
                  <a:pt x="516540" y="44590"/>
                  <a:pt x="525675" y="31918"/>
                  <a:pt x="538055" y="23075"/>
                </a:cubicBezTo>
                <a:cubicBezTo>
                  <a:pt x="551104" y="13754"/>
                  <a:pt x="566742" y="-5613"/>
                  <a:pt x="624116" y="155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31DA8DDE-FDE9-445E-A356-5AF1B92DB3BF}"/>
              </a:ext>
            </a:extLst>
          </p:cNvPr>
          <p:cNvSpPr/>
          <p:nvPr/>
        </p:nvSpPr>
        <p:spPr>
          <a:xfrm>
            <a:off x="10391887" y="4464424"/>
            <a:ext cx="638062" cy="1721223"/>
          </a:xfrm>
          <a:custGeom>
            <a:avLst/>
            <a:gdLst>
              <a:gd name="connsiteX0" fmla="*/ 21515 w 638062"/>
              <a:gd name="connsiteY0" fmla="*/ 1656678 h 1721223"/>
              <a:gd name="connsiteX1" fmla="*/ 86061 w 638062"/>
              <a:gd name="connsiteY1" fmla="*/ 1699708 h 1721223"/>
              <a:gd name="connsiteX2" fmla="*/ 139849 w 638062"/>
              <a:gd name="connsiteY2" fmla="*/ 1710466 h 1721223"/>
              <a:gd name="connsiteX3" fmla="*/ 172122 w 638062"/>
              <a:gd name="connsiteY3" fmla="*/ 1721223 h 1721223"/>
              <a:gd name="connsiteX4" fmla="*/ 290457 w 638062"/>
              <a:gd name="connsiteY4" fmla="*/ 1710466 h 1721223"/>
              <a:gd name="connsiteX5" fmla="*/ 355002 w 638062"/>
              <a:gd name="connsiteY5" fmla="*/ 1645920 h 1721223"/>
              <a:gd name="connsiteX6" fmla="*/ 408791 w 638062"/>
              <a:gd name="connsiteY6" fmla="*/ 1452282 h 1721223"/>
              <a:gd name="connsiteX7" fmla="*/ 473337 w 638062"/>
              <a:gd name="connsiteY7" fmla="*/ 1021976 h 1721223"/>
              <a:gd name="connsiteX8" fmla="*/ 516367 w 638062"/>
              <a:gd name="connsiteY8" fmla="*/ 882127 h 1721223"/>
              <a:gd name="connsiteX9" fmla="*/ 580913 w 638062"/>
              <a:gd name="connsiteY9" fmla="*/ 623943 h 1721223"/>
              <a:gd name="connsiteX10" fmla="*/ 591671 w 638062"/>
              <a:gd name="connsiteY10" fmla="*/ 473336 h 1721223"/>
              <a:gd name="connsiteX11" fmla="*/ 527125 w 638062"/>
              <a:gd name="connsiteY11" fmla="*/ 0 h 1721223"/>
              <a:gd name="connsiteX12" fmla="*/ 301214 w 638062"/>
              <a:gd name="connsiteY12" fmla="*/ 32273 h 1721223"/>
              <a:gd name="connsiteX13" fmla="*/ 258184 w 638062"/>
              <a:gd name="connsiteY13" fmla="*/ 64546 h 1721223"/>
              <a:gd name="connsiteX14" fmla="*/ 129092 w 638062"/>
              <a:gd name="connsiteY14" fmla="*/ 182880 h 1721223"/>
              <a:gd name="connsiteX15" fmla="*/ 96819 w 638062"/>
              <a:gd name="connsiteY15" fmla="*/ 279699 h 1721223"/>
              <a:gd name="connsiteX16" fmla="*/ 53788 w 638062"/>
              <a:gd name="connsiteY16" fmla="*/ 376518 h 1721223"/>
              <a:gd name="connsiteX17" fmla="*/ 43031 w 638062"/>
              <a:gd name="connsiteY17" fmla="*/ 473336 h 1721223"/>
              <a:gd name="connsiteX18" fmla="*/ 10758 w 638062"/>
              <a:gd name="connsiteY18" fmla="*/ 1194099 h 1721223"/>
              <a:gd name="connsiteX19" fmla="*/ 0 w 638062"/>
              <a:gd name="connsiteY19" fmla="*/ 1398494 h 1721223"/>
              <a:gd name="connsiteX20" fmla="*/ 21515 w 638062"/>
              <a:gd name="connsiteY20" fmla="*/ 1656678 h 1721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38062" h="1721223">
                <a:moveTo>
                  <a:pt x="21515" y="1656678"/>
                </a:moveTo>
                <a:cubicBezTo>
                  <a:pt x="43030" y="1671021"/>
                  <a:pt x="62521" y="1689008"/>
                  <a:pt x="86061" y="1699708"/>
                </a:cubicBezTo>
                <a:cubicBezTo>
                  <a:pt x="102707" y="1707274"/>
                  <a:pt x="122110" y="1706031"/>
                  <a:pt x="139849" y="1710466"/>
                </a:cubicBezTo>
                <a:cubicBezTo>
                  <a:pt x="150850" y="1713216"/>
                  <a:pt x="161364" y="1717637"/>
                  <a:pt x="172122" y="1721223"/>
                </a:cubicBezTo>
                <a:cubicBezTo>
                  <a:pt x="211567" y="1717637"/>
                  <a:pt x="253833" y="1725547"/>
                  <a:pt x="290457" y="1710466"/>
                </a:cubicBezTo>
                <a:cubicBezTo>
                  <a:pt x="318592" y="1698881"/>
                  <a:pt x="338548" y="1671515"/>
                  <a:pt x="355002" y="1645920"/>
                </a:cubicBezTo>
                <a:cubicBezTo>
                  <a:pt x="383297" y="1601905"/>
                  <a:pt x="401341" y="1498845"/>
                  <a:pt x="408791" y="1452282"/>
                </a:cubicBezTo>
                <a:cubicBezTo>
                  <a:pt x="431706" y="1309064"/>
                  <a:pt x="430683" y="1160602"/>
                  <a:pt x="473337" y="1021976"/>
                </a:cubicBezTo>
                <a:cubicBezTo>
                  <a:pt x="487680" y="975360"/>
                  <a:pt x="504538" y="929444"/>
                  <a:pt x="516367" y="882127"/>
                </a:cubicBezTo>
                <a:lnTo>
                  <a:pt x="580913" y="623943"/>
                </a:lnTo>
                <a:cubicBezTo>
                  <a:pt x="584499" y="573741"/>
                  <a:pt x="591671" y="523666"/>
                  <a:pt x="591671" y="473336"/>
                </a:cubicBezTo>
                <a:cubicBezTo>
                  <a:pt x="591671" y="-5285"/>
                  <a:pt x="730826" y="40742"/>
                  <a:pt x="527125" y="0"/>
                </a:cubicBezTo>
                <a:cubicBezTo>
                  <a:pt x="451821" y="10758"/>
                  <a:pt x="375182" y="14521"/>
                  <a:pt x="301214" y="32273"/>
                </a:cubicBezTo>
                <a:cubicBezTo>
                  <a:pt x="283780" y="36457"/>
                  <a:pt x="272872" y="54264"/>
                  <a:pt x="258184" y="64546"/>
                </a:cubicBezTo>
                <a:cubicBezTo>
                  <a:pt x="159553" y="133587"/>
                  <a:pt x="218875" y="78133"/>
                  <a:pt x="129092" y="182880"/>
                </a:cubicBezTo>
                <a:cubicBezTo>
                  <a:pt x="118334" y="215153"/>
                  <a:pt x="109149" y="247993"/>
                  <a:pt x="96819" y="279699"/>
                </a:cubicBezTo>
                <a:cubicBezTo>
                  <a:pt x="84018" y="312615"/>
                  <a:pt x="63240" y="342489"/>
                  <a:pt x="53788" y="376518"/>
                </a:cubicBezTo>
                <a:cubicBezTo>
                  <a:pt x="45097" y="407805"/>
                  <a:pt x="46617" y="441063"/>
                  <a:pt x="43031" y="473336"/>
                </a:cubicBezTo>
                <a:cubicBezTo>
                  <a:pt x="32273" y="713590"/>
                  <a:pt x="21932" y="953864"/>
                  <a:pt x="10758" y="1194099"/>
                </a:cubicBezTo>
                <a:cubicBezTo>
                  <a:pt x="7588" y="1262251"/>
                  <a:pt x="0" y="1330268"/>
                  <a:pt x="0" y="1398494"/>
                </a:cubicBezTo>
                <a:lnTo>
                  <a:pt x="21515" y="16566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3E0768EB-1EB5-48D9-A393-7A635BE9B02C}"/>
              </a:ext>
            </a:extLst>
          </p:cNvPr>
          <p:cNvSpPr/>
          <p:nvPr/>
        </p:nvSpPr>
        <p:spPr>
          <a:xfrm>
            <a:off x="7960649" y="4647304"/>
            <a:ext cx="1538353" cy="1594040"/>
          </a:xfrm>
          <a:custGeom>
            <a:avLst/>
            <a:gdLst>
              <a:gd name="connsiteX0" fmla="*/ 225920 w 1538353"/>
              <a:gd name="connsiteY0" fmla="*/ 21515 h 1594040"/>
              <a:gd name="connsiteX1" fmla="*/ 301224 w 1538353"/>
              <a:gd name="connsiteY1" fmla="*/ 43030 h 1594040"/>
              <a:gd name="connsiteX2" fmla="*/ 355012 w 1538353"/>
              <a:gd name="connsiteY2" fmla="*/ 75303 h 1594040"/>
              <a:gd name="connsiteX3" fmla="*/ 398043 w 1538353"/>
              <a:gd name="connsiteY3" fmla="*/ 86061 h 1594040"/>
              <a:gd name="connsiteX4" fmla="*/ 527135 w 1538353"/>
              <a:gd name="connsiteY4" fmla="*/ 129091 h 1594040"/>
              <a:gd name="connsiteX5" fmla="*/ 559407 w 1538353"/>
              <a:gd name="connsiteY5" fmla="*/ 150607 h 1594040"/>
              <a:gd name="connsiteX6" fmla="*/ 602438 w 1538353"/>
              <a:gd name="connsiteY6" fmla="*/ 172122 h 1594040"/>
              <a:gd name="connsiteX7" fmla="*/ 623953 w 1538353"/>
              <a:gd name="connsiteY7" fmla="*/ 204395 h 1594040"/>
              <a:gd name="connsiteX8" fmla="*/ 688499 w 1538353"/>
              <a:gd name="connsiteY8" fmla="*/ 290456 h 1594040"/>
              <a:gd name="connsiteX9" fmla="*/ 731530 w 1538353"/>
              <a:gd name="connsiteY9" fmla="*/ 333487 h 1594040"/>
              <a:gd name="connsiteX10" fmla="*/ 753045 w 1538353"/>
              <a:gd name="connsiteY10" fmla="*/ 365760 h 1594040"/>
              <a:gd name="connsiteX11" fmla="*/ 785318 w 1538353"/>
              <a:gd name="connsiteY11" fmla="*/ 387275 h 1594040"/>
              <a:gd name="connsiteX12" fmla="*/ 817591 w 1538353"/>
              <a:gd name="connsiteY12" fmla="*/ 419548 h 1594040"/>
              <a:gd name="connsiteX13" fmla="*/ 903652 w 1538353"/>
              <a:gd name="connsiteY13" fmla="*/ 494851 h 1594040"/>
              <a:gd name="connsiteX14" fmla="*/ 946683 w 1538353"/>
              <a:gd name="connsiteY14" fmla="*/ 559397 h 1594040"/>
              <a:gd name="connsiteX15" fmla="*/ 968198 w 1538353"/>
              <a:gd name="connsiteY15" fmla="*/ 591670 h 1594040"/>
              <a:gd name="connsiteX16" fmla="*/ 1000471 w 1538353"/>
              <a:gd name="connsiteY16" fmla="*/ 613185 h 1594040"/>
              <a:gd name="connsiteX17" fmla="*/ 1108047 w 1538353"/>
              <a:gd name="connsiteY17" fmla="*/ 688489 h 1594040"/>
              <a:gd name="connsiteX18" fmla="*/ 1151078 w 1538353"/>
              <a:gd name="connsiteY18" fmla="*/ 710004 h 1594040"/>
              <a:gd name="connsiteX19" fmla="*/ 1226382 w 1538353"/>
              <a:gd name="connsiteY19" fmla="*/ 806823 h 1594040"/>
              <a:gd name="connsiteX20" fmla="*/ 1280170 w 1538353"/>
              <a:gd name="connsiteY20" fmla="*/ 839096 h 1594040"/>
              <a:gd name="connsiteX21" fmla="*/ 1333958 w 1538353"/>
              <a:gd name="connsiteY21" fmla="*/ 903642 h 1594040"/>
              <a:gd name="connsiteX22" fmla="*/ 1463050 w 1538353"/>
              <a:gd name="connsiteY22" fmla="*/ 1108037 h 1594040"/>
              <a:gd name="connsiteX23" fmla="*/ 1538353 w 1538353"/>
              <a:gd name="connsiteY23" fmla="*/ 1344705 h 1594040"/>
              <a:gd name="connsiteX24" fmla="*/ 1516838 w 1538353"/>
              <a:gd name="connsiteY24" fmla="*/ 1495312 h 1594040"/>
              <a:gd name="connsiteX25" fmla="*/ 1495323 w 1538353"/>
              <a:gd name="connsiteY25" fmla="*/ 1527585 h 1594040"/>
              <a:gd name="connsiteX26" fmla="*/ 1441535 w 1538353"/>
              <a:gd name="connsiteY26" fmla="*/ 1549101 h 1594040"/>
              <a:gd name="connsiteX27" fmla="*/ 1301685 w 1538353"/>
              <a:gd name="connsiteY27" fmla="*/ 1559858 h 1594040"/>
              <a:gd name="connsiteX28" fmla="*/ 1118805 w 1538353"/>
              <a:gd name="connsiteY28" fmla="*/ 1592131 h 1594040"/>
              <a:gd name="connsiteX29" fmla="*/ 516377 w 1538353"/>
              <a:gd name="connsiteY29" fmla="*/ 1516828 h 1594040"/>
              <a:gd name="connsiteX30" fmla="*/ 451831 w 1538353"/>
              <a:gd name="connsiteY30" fmla="*/ 1473797 h 1594040"/>
              <a:gd name="connsiteX31" fmla="*/ 172132 w 1538353"/>
              <a:gd name="connsiteY31" fmla="*/ 1247887 h 1594040"/>
              <a:gd name="connsiteX32" fmla="*/ 64556 w 1538353"/>
              <a:gd name="connsiteY32" fmla="*/ 1043491 h 1594040"/>
              <a:gd name="connsiteX33" fmla="*/ 32283 w 1538353"/>
              <a:gd name="connsiteY33" fmla="*/ 914400 h 1594040"/>
              <a:gd name="connsiteX34" fmla="*/ 21525 w 1538353"/>
              <a:gd name="connsiteY34" fmla="*/ 817581 h 1594040"/>
              <a:gd name="connsiteX35" fmla="*/ 10 w 1538353"/>
              <a:gd name="connsiteY35" fmla="*/ 731520 h 1594040"/>
              <a:gd name="connsiteX36" fmla="*/ 32283 w 1538353"/>
              <a:gd name="connsiteY36" fmla="*/ 172122 h 1594040"/>
              <a:gd name="connsiteX37" fmla="*/ 86071 w 1538353"/>
              <a:gd name="connsiteY37" fmla="*/ 21515 h 1594040"/>
              <a:gd name="connsiteX38" fmla="*/ 118344 w 1538353"/>
              <a:gd name="connsiteY38" fmla="*/ 0 h 1594040"/>
              <a:gd name="connsiteX39" fmla="*/ 225920 w 1538353"/>
              <a:gd name="connsiteY39" fmla="*/ 21515 h 1594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38353" h="1594040">
                <a:moveTo>
                  <a:pt x="225920" y="21515"/>
                </a:moveTo>
                <a:cubicBezTo>
                  <a:pt x="256400" y="28687"/>
                  <a:pt x="277126" y="32989"/>
                  <a:pt x="301224" y="43030"/>
                </a:cubicBezTo>
                <a:cubicBezTo>
                  <a:pt x="320525" y="51072"/>
                  <a:pt x="335905" y="66811"/>
                  <a:pt x="355012" y="75303"/>
                </a:cubicBezTo>
                <a:cubicBezTo>
                  <a:pt x="368523" y="81308"/>
                  <a:pt x="383931" y="81651"/>
                  <a:pt x="398043" y="86061"/>
                </a:cubicBezTo>
                <a:cubicBezTo>
                  <a:pt x="441337" y="99590"/>
                  <a:pt x="527135" y="129091"/>
                  <a:pt x="527135" y="129091"/>
                </a:cubicBezTo>
                <a:cubicBezTo>
                  <a:pt x="537892" y="136263"/>
                  <a:pt x="548182" y="144192"/>
                  <a:pt x="559407" y="150607"/>
                </a:cubicBezTo>
                <a:cubicBezTo>
                  <a:pt x="573331" y="158563"/>
                  <a:pt x="590118" y="161856"/>
                  <a:pt x="602438" y="172122"/>
                </a:cubicBezTo>
                <a:cubicBezTo>
                  <a:pt x="612370" y="180399"/>
                  <a:pt x="616349" y="193939"/>
                  <a:pt x="623953" y="204395"/>
                </a:cubicBezTo>
                <a:cubicBezTo>
                  <a:pt x="645044" y="233395"/>
                  <a:pt x="663143" y="265100"/>
                  <a:pt x="688499" y="290456"/>
                </a:cubicBezTo>
                <a:cubicBezTo>
                  <a:pt x="702843" y="304800"/>
                  <a:pt x="720278" y="316609"/>
                  <a:pt x="731530" y="333487"/>
                </a:cubicBezTo>
                <a:cubicBezTo>
                  <a:pt x="738702" y="344245"/>
                  <a:pt x="743903" y="356618"/>
                  <a:pt x="753045" y="365760"/>
                </a:cubicBezTo>
                <a:cubicBezTo>
                  <a:pt x="762187" y="374902"/>
                  <a:pt x="775386" y="378998"/>
                  <a:pt x="785318" y="387275"/>
                </a:cubicBezTo>
                <a:cubicBezTo>
                  <a:pt x="797005" y="397014"/>
                  <a:pt x="806040" y="409647"/>
                  <a:pt x="817591" y="419548"/>
                </a:cubicBezTo>
                <a:cubicBezTo>
                  <a:pt x="921293" y="508435"/>
                  <a:pt x="797663" y="388862"/>
                  <a:pt x="903652" y="494851"/>
                </a:cubicBezTo>
                <a:cubicBezTo>
                  <a:pt x="922558" y="551568"/>
                  <a:pt x="901914" y="505674"/>
                  <a:pt x="946683" y="559397"/>
                </a:cubicBezTo>
                <a:cubicBezTo>
                  <a:pt x="954960" y="569329"/>
                  <a:pt x="959056" y="582528"/>
                  <a:pt x="968198" y="591670"/>
                </a:cubicBezTo>
                <a:cubicBezTo>
                  <a:pt x="977340" y="600812"/>
                  <a:pt x="989950" y="605670"/>
                  <a:pt x="1000471" y="613185"/>
                </a:cubicBezTo>
                <a:cubicBezTo>
                  <a:pt x="1031948" y="635668"/>
                  <a:pt x="1075081" y="672007"/>
                  <a:pt x="1108047" y="688489"/>
                </a:cubicBezTo>
                <a:lnTo>
                  <a:pt x="1151078" y="710004"/>
                </a:lnTo>
                <a:cubicBezTo>
                  <a:pt x="1173904" y="744243"/>
                  <a:pt x="1192677" y="781544"/>
                  <a:pt x="1226382" y="806823"/>
                </a:cubicBezTo>
                <a:cubicBezTo>
                  <a:pt x="1243109" y="819368"/>
                  <a:pt x="1262241" y="828338"/>
                  <a:pt x="1280170" y="839096"/>
                </a:cubicBezTo>
                <a:cubicBezTo>
                  <a:pt x="1380503" y="989598"/>
                  <a:pt x="1209728" y="738002"/>
                  <a:pt x="1333958" y="903642"/>
                </a:cubicBezTo>
                <a:cubicBezTo>
                  <a:pt x="1362007" y="941040"/>
                  <a:pt x="1440407" y="1044636"/>
                  <a:pt x="1463050" y="1108037"/>
                </a:cubicBezTo>
                <a:cubicBezTo>
                  <a:pt x="1490894" y="1186000"/>
                  <a:pt x="1538353" y="1344705"/>
                  <a:pt x="1538353" y="1344705"/>
                </a:cubicBezTo>
                <a:cubicBezTo>
                  <a:pt x="1531181" y="1394907"/>
                  <a:pt x="1528453" y="1445948"/>
                  <a:pt x="1516838" y="1495312"/>
                </a:cubicBezTo>
                <a:cubicBezTo>
                  <a:pt x="1513877" y="1507897"/>
                  <a:pt x="1505844" y="1520070"/>
                  <a:pt x="1495323" y="1527585"/>
                </a:cubicBezTo>
                <a:cubicBezTo>
                  <a:pt x="1479609" y="1538809"/>
                  <a:pt x="1460583" y="1545926"/>
                  <a:pt x="1441535" y="1549101"/>
                </a:cubicBezTo>
                <a:cubicBezTo>
                  <a:pt x="1395417" y="1556787"/>
                  <a:pt x="1348302" y="1556272"/>
                  <a:pt x="1301685" y="1559858"/>
                </a:cubicBezTo>
                <a:cubicBezTo>
                  <a:pt x="1240725" y="1570616"/>
                  <a:pt x="1180697" y="1591006"/>
                  <a:pt x="1118805" y="1592131"/>
                </a:cubicBezTo>
                <a:cubicBezTo>
                  <a:pt x="756934" y="1598711"/>
                  <a:pt x="785612" y="1591615"/>
                  <a:pt x="516377" y="1516828"/>
                </a:cubicBezTo>
                <a:cubicBezTo>
                  <a:pt x="494862" y="1502484"/>
                  <a:pt x="472208" y="1489716"/>
                  <a:pt x="451831" y="1473797"/>
                </a:cubicBezTo>
                <a:cubicBezTo>
                  <a:pt x="357390" y="1400015"/>
                  <a:pt x="172132" y="1247887"/>
                  <a:pt x="172132" y="1247887"/>
                </a:cubicBezTo>
                <a:cubicBezTo>
                  <a:pt x="139094" y="1190069"/>
                  <a:pt x="85684" y="1099831"/>
                  <a:pt x="64556" y="1043491"/>
                </a:cubicBezTo>
                <a:cubicBezTo>
                  <a:pt x="48982" y="1001960"/>
                  <a:pt x="32283" y="914400"/>
                  <a:pt x="32283" y="914400"/>
                </a:cubicBezTo>
                <a:cubicBezTo>
                  <a:pt x="28697" y="882127"/>
                  <a:pt x="27168" y="849559"/>
                  <a:pt x="21525" y="817581"/>
                </a:cubicBezTo>
                <a:cubicBezTo>
                  <a:pt x="16386" y="788461"/>
                  <a:pt x="-483" y="761086"/>
                  <a:pt x="10" y="731520"/>
                </a:cubicBezTo>
                <a:cubicBezTo>
                  <a:pt x="3123" y="544770"/>
                  <a:pt x="19433" y="358455"/>
                  <a:pt x="32283" y="172122"/>
                </a:cubicBezTo>
                <a:cubicBezTo>
                  <a:pt x="35003" y="132676"/>
                  <a:pt x="52855" y="43658"/>
                  <a:pt x="86071" y="21515"/>
                </a:cubicBezTo>
                <a:lnTo>
                  <a:pt x="118344" y="0"/>
                </a:lnTo>
                <a:cubicBezTo>
                  <a:pt x="163295" y="44950"/>
                  <a:pt x="195440" y="14343"/>
                  <a:pt x="225920" y="2151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9B84770C-FA8C-4830-BCEF-0C79555BB241}"/>
              </a:ext>
            </a:extLst>
          </p:cNvPr>
          <p:cNvSpPr txBox="1"/>
          <p:nvPr/>
        </p:nvSpPr>
        <p:spPr>
          <a:xfrm>
            <a:off x="500" y="500"/>
            <a:ext cx="532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b="1" dirty="0"/>
              <a:t>Route 27 Thursday</a:t>
            </a:r>
            <a:endParaRPr lang="en-GB" b="1" i="1" dirty="0">
              <a:solidFill>
                <a:srgbClr val="FF0000"/>
              </a:solidFill>
            </a:endParaRPr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EE307099-42A3-4DCA-911A-63F9EF7D870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</a:blip>
          <a:srcRect l="20809" t="8272" r="10667" b="4708"/>
          <a:stretch/>
        </p:blipFill>
        <p:spPr>
          <a:xfrm>
            <a:off x="3189043" y="1294686"/>
            <a:ext cx="1624747" cy="2603359"/>
          </a:xfrm>
          <a:prstGeom prst="rect">
            <a:avLst/>
          </a:prstGeom>
        </p:spPr>
      </p:pic>
      <p:sp>
        <p:nvSpPr>
          <p:cNvPr id="71" name="TextBox 70">
            <a:extLst>
              <a:ext uri="{FF2B5EF4-FFF2-40B4-BE49-F238E27FC236}">
                <a16:creationId xmlns:a16="http://schemas.microsoft.com/office/drawing/2014/main" id="{308C9BD6-5886-41BA-98BF-3EC4D9BA5292}"/>
              </a:ext>
            </a:extLst>
          </p:cNvPr>
          <p:cNvSpPr txBox="1"/>
          <p:nvPr/>
        </p:nvSpPr>
        <p:spPr>
          <a:xfrm rot="17358942">
            <a:off x="2687456" y="2496339"/>
            <a:ext cx="13621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b="1" dirty="0"/>
              <a:t>GREEN LANES (EVENS)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3C85B8F-E1A5-47C0-9684-9E7C6564A6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2315" y="-4349"/>
            <a:ext cx="5277037" cy="6862350"/>
          </a:xfrm>
          <a:prstGeom prst="rect">
            <a:avLst/>
          </a:prstGeom>
        </p:spPr>
      </p:pic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EBBB246-26C8-B30D-9AED-DE9ACC2ED290}"/>
              </a:ext>
            </a:extLst>
          </p:cNvPr>
          <p:cNvSpPr/>
          <p:nvPr/>
        </p:nvSpPr>
        <p:spPr>
          <a:xfrm>
            <a:off x="7884695" y="3368842"/>
            <a:ext cx="1018673" cy="898358"/>
          </a:xfrm>
          <a:custGeom>
            <a:avLst/>
            <a:gdLst>
              <a:gd name="connsiteX0" fmla="*/ 24063 w 1018673"/>
              <a:gd name="connsiteY0" fmla="*/ 0 h 898358"/>
              <a:gd name="connsiteX1" fmla="*/ 256673 w 1018673"/>
              <a:gd name="connsiteY1" fmla="*/ 64169 h 898358"/>
              <a:gd name="connsiteX2" fmla="*/ 1018673 w 1018673"/>
              <a:gd name="connsiteY2" fmla="*/ 721895 h 898358"/>
              <a:gd name="connsiteX3" fmla="*/ 954505 w 1018673"/>
              <a:gd name="connsiteY3" fmla="*/ 874295 h 898358"/>
              <a:gd name="connsiteX4" fmla="*/ 826168 w 1018673"/>
              <a:gd name="connsiteY4" fmla="*/ 898358 h 898358"/>
              <a:gd name="connsiteX5" fmla="*/ 0 w 1018673"/>
              <a:gd name="connsiteY5" fmla="*/ 168442 h 898358"/>
              <a:gd name="connsiteX6" fmla="*/ 24063 w 1018673"/>
              <a:gd name="connsiteY6" fmla="*/ 0 h 898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8673" h="898358">
                <a:moveTo>
                  <a:pt x="24063" y="0"/>
                </a:moveTo>
                <a:lnTo>
                  <a:pt x="256673" y="64169"/>
                </a:lnTo>
                <a:lnTo>
                  <a:pt x="1018673" y="721895"/>
                </a:lnTo>
                <a:lnTo>
                  <a:pt x="954505" y="874295"/>
                </a:lnTo>
                <a:lnTo>
                  <a:pt x="826168" y="898358"/>
                </a:lnTo>
                <a:lnTo>
                  <a:pt x="0" y="168442"/>
                </a:lnTo>
                <a:lnTo>
                  <a:pt x="2406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21BCE6-BB2B-0D94-4A7F-7EB03CBADE3A}"/>
              </a:ext>
            </a:extLst>
          </p:cNvPr>
          <p:cNvSpPr txBox="1"/>
          <p:nvPr/>
        </p:nvSpPr>
        <p:spPr>
          <a:xfrm>
            <a:off x="0" y="6611779"/>
            <a:ext cx="15079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27TH</a:t>
            </a:r>
          </a:p>
        </p:txBody>
      </p:sp>
    </p:spTree>
    <p:extLst>
      <p:ext uri="{BB962C8B-B14F-4D97-AF65-F5344CB8AC3E}">
        <p14:creationId xmlns:p14="http://schemas.microsoft.com/office/powerpoint/2010/main" val="3855728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9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Epsom &amp; Ewell Borough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Sharpe</dc:creator>
  <cp:lastModifiedBy>Jon Sharpe</cp:lastModifiedBy>
  <cp:revision>39</cp:revision>
  <dcterms:created xsi:type="dcterms:W3CDTF">2020-10-29T07:58:15Z</dcterms:created>
  <dcterms:modified xsi:type="dcterms:W3CDTF">2026-03-06T12:32:31Z</dcterms:modified>
</cp:coreProperties>
</file>