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4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8FBF-74B8-4F65-B6F6-27C5FE174E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1936-814D-4A33-BD7A-7337665962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634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8FBF-74B8-4F65-B6F6-27C5FE174E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1936-814D-4A33-BD7A-7337665962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435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8FBF-74B8-4F65-B6F6-27C5FE174E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1936-814D-4A33-BD7A-7337665962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006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8FBF-74B8-4F65-B6F6-27C5FE174E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1936-814D-4A33-BD7A-7337665962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849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8FBF-74B8-4F65-B6F6-27C5FE174E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1936-814D-4A33-BD7A-7337665962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967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8FBF-74B8-4F65-B6F6-27C5FE174E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1936-814D-4A33-BD7A-7337665962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263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8FBF-74B8-4F65-B6F6-27C5FE174E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1936-814D-4A33-BD7A-7337665962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907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8FBF-74B8-4F65-B6F6-27C5FE174E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1936-814D-4A33-BD7A-7337665962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785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8FBF-74B8-4F65-B6F6-27C5FE174E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1936-814D-4A33-BD7A-7337665962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742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8FBF-74B8-4F65-B6F6-27C5FE174E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1936-814D-4A33-BD7A-7337665962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10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8FBF-74B8-4F65-B6F6-27C5FE174E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A1936-814D-4A33-BD7A-7337665962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300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F8FBF-74B8-4F65-B6F6-27C5FE174ED4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A1936-814D-4A33-BD7A-7337665962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902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>
            <a:grayscl/>
          </a:blip>
          <a:srcRect r="3705" b="976"/>
          <a:stretch/>
        </p:blipFill>
        <p:spPr>
          <a:xfrm>
            <a:off x="29989" y="36264"/>
            <a:ext cx="6670569" cy="909433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19A034C-4783-4E6B-87BA-D359FB1AC1DA}"/>
              </a:ext>
            </a:extLst>
          </p:cNvPr>
          <p:cNvSpPr txBox="1"/>
          <p:nvPr/>
        </p:nvSpPr>
        <p:spPr>
          <a:xfrm>
            <a:off x="828" y="828"/>
            <a:ext cx="532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b="1" dirty="0"/>
              <a:t>Route </a:t>
            </a:r>
            <a:r>
              <a:rPr lang="cy-GB" b="1"/>
              <a:t>28 Monday</a:t>
            </a:r>
            <a:endParaRPr lang="cy-GB" sz="11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CD5FB2B-5013-476B-A4B0-F83128038EF6}"/>
              </a:ext>
            </a:extLst>
          </p:cNvPr>
          <p:cNvSpPr txBox="1"/>
          <p:nvPr/>
        </p:nvSpPr>
        <p:spPr>
          <a:xfrm rot="16448510">
            <a:off x="5595453" y="5200743"/>
            <a:ext cx="57907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b="1" dirty="0"/>
              <a:t>WEST HILL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F928434-F2E8-41F3-A801-A0D8E784FFA5}"/>
              </a:ext>
            </a:extLst>
          </p:cNvPr>
          <p:cNvSpPr txBox="1"/>
          <p:nvPr/>
        </p:nvSpPr>
        <p:spPr>
          <a:xfrm rot="17331856">
            <a:off x="1914330" y="3967117"/>
            <a:ext cx="138505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b="1" dirty="0"/>
              <a:t>MANOR GREEN ROAD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BB29FA8-6CAC-4FE0-B674-04F5FCD95C93}"/>
              </a:ext>
            </a:extLst>
          </p:cNvPr>
          <p:cNvSpPr/>
          <p:nvPr/>
        </p:nvSpPr>
        <p:spPr>
          <a:xfrm rot="20745923" flipV="1">
            <a:off x="1601131" y="8792595"/>
            <a:ext cx="375222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E650526-FC62-44BB-A387-2470E397B60C}"/>
              </a:ext>
            </a:extLst>
          </p:cNvPr>
          <p:cNvSpPr txBox="1"/>
          <p:nvPr/>
        </p:nvSpPr>
        <p:spPr>
          <a:xfrm rot="20778259">
            <a:off x="1536809" y="8690643"/>
            <a:ext cx="79256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b="1" dirty="0"/>
              <a:t>WILLOWS PATH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92A2CF6-A2D2-49C5-9C1E-95C0D3E5C127}"/>
              </a:ext>
            </a:extLst>
          </p:cNvPr>
          <p:cNvSpPr/>
          <p:nvPr/>
        </p:nvSpPr>
        <p:spPr>
          <a:xfrm rot="4759634">
            <a:off x="1179118" y="7914753"/>
            <a:ext cx="202415" cy="6745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1B18DD4-74EE-4538-BB74-9B8148596F6A}"/>
              </a:ext>
            </a:extLst>
          </p:cNvPr>
          <p:cNvSpPr txBox="1"/>
          <p:nvPr/>
        </p:nvSpPr>
        <p:spPr>
          <a:xfrm rot="1199927">
            <a:off x="1289867" y="3030120"/>
            <a:ext cx="158057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/>
              <a:t>CHRIST CHURCH MOUNT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8AB0C6C-4344-4456-B2A1-FA36C843DC9B}"/>
              </a:ext>
            </a:extLst>
          </p:cNvPr>
          <p:cNvSpPr/>
          <p:nvPr/>
        </p:nvSpPr>
        <p:spPr>
          <a:xfrm rot="2785712">
            <a:off x="6201873" y="1055551"/>
            <a:ext cx="202415" cy="6745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A365EDE-2FB5-40BE-B375-4644516ECF9C}"/>
              </a:ext>
            </a:extLst>
          </p:cNvPr>
          <p:cNvSpPr/>
          <p:nvPr/>
        </p:nvSpPr>
        <p:spPr>
          <a:xfrm rot="2520487">
            <a:off x="4434172" y="4583224"/>
            <a:ext cx="202415" cy="6745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C330022-E7DB-9F8D-0DF8-B6B61B4C223F}"/>
              </a:ext>
            </a:extLst>
          </p:cNvPr>
          <p:cNvSpPr txBox="1"/>
          <p:nvPr/>
        </p:nvSpPr>
        <p:spPr>
          <a:xfrm>
            <a:off x="-5" y="8900221"/>
            <a:ext cx="8137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28MO</a:t>
            </a:r>
          </a:p>
        </p:txBody>
      </p:sp>
    </p:spTree>
    <p:extLst>
      <p:ext uri="{BB962C8B-B14F-4D97-AF65-F5344CB8AC3E}">
        <p14:creationId xmlns:p14="http://schemas.microsoft.com/office/powerpoint/2010/main" val="2769563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14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Epsom &amp; Ewell Borough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Sharpe</dc:creator>
  <cp:lastModifiedBy>Jon Sharpe</cp:lastModifiedBy>
  <cp:revision>19</cp:revision>
  <dcterms:created xsi:type="dcterms:W3CDTF">2020-09-21T09:43:33Z</dcterms:created>
  <dcterms:modified xsi:type="dcterms:W3CDTF">2026-03-06T12:33:10Z</dcterms:modified>
</cp:coreProperties>
</file>